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61"/>
  </p:notesMasterIdLst>
  <p:handoutMasterIdLst>
    <p:handoutMasterId r:id="rId62"/>
  </p:handoutMasterIdLst>
  <p:sldIdLst>
    <p:sldId id="435" r:id="rId2"/>
    <p:sldId id="345" r:id="rId3"/>
    <p:sldId id="425" r:id="rId4"/>
    <p:sldId id="346" r:id="rId5"/>
    <p:sldId id="347" r:id="rId6"/>
    <p:sldId id="348" r:id="rId7"/>
    <p:sldId id="423" r:id="rId8"/>
    <p:sldId id="349" r:id="rId9"/>
    <p:sldId id="350" r:id="rId10"/>
    <p:sldId id="351" r:id="rId11"/>
    <p:sldId id="427" r:id="rId12"/>
    <p:sldId id="429" r:id="rId13"/>
    <p:sldId id="419" r:id="rId14"/>
    <p:sldId id="353" r:id="rId15"/>
    <p:sldId id="354" r:id="rId16"/>
    <p:sldId id="421" r:id="rId17"/>
    <p:sldId id="356" r:id="rId18"/>
    <p:sldId id="357" r:id="rId19"/>
    <p:sldId id="358" r:id="rId20"/>
    <p:sldId id="359" r:id="rId21"/>
    <p:sldId id="361" r:id="rId22"/>
    <p:sldId id="362" r:id="rId23"/>
    <p:sldId id="363" r:id="rId24"/>
    <p:sldId id="364" r:id="rId25"/>
    <p:sldId id="365" r:id="rId26"/>
    <p:sldId id="366" r:id="rId27"/>
    <p:sldId id="367" r:id="rId28"/>
    <p:sldId id="368" r:id="rId29"/>
    <p:sldId id="369" r:id="rId30"/>
    <p:sldId id="370" r:id="rId31"/>
    <p:sldId id="373" r:id="rId32"/>
    <p:sldId id="374" r:id="rId33"/>
    <p:sldId id="387" r:id="rId34"/>
    <p:sldId id="424" r:id="rId35"/>
    <p:sldId id="380" r:id="rId36"/>
    <p:sldId id="389" r:id="rId37"/>
    <p:sldId id="434" r:id="rId38"/>
    <p:sldId id="394" r:id="rId39"/>
    <p:sldId id="395" r:id="rId40"/>
    <p:sldId id="396" r:id="rId41"/>
    <p:sldId id="397" r:id="rId42"/>
    <p:sldId id="398" r:id="rId43"/>
    <p:sldId id="399" r:id="rId44"/>
    <p:sldId id="400" r:id="rId45"/>
    <p:sldId id="401" r:id="rId46"/>
    <p:sldId id="403" r:id="rId47"/>
    <p:sldId id="404" r:id="rId48"/>
    <p:sldId id="407" r:id="rId49"/>
    <p:sldId id="402" r:id="rId50"/>
    <p:sldId id="408" r:id="rId51"/>
    <p:sldId id="409" r:id="rId52"/>
    <p:sldId id="410" r:id="rId53"/>
    <p:sldId id="428" r:id="rId54"/>
    <p:sldId id="411" r:id="rId55"/>
    <p:sldId id="413" r:id="rId56"/>
    <p:sldId id="388" r:id="rId57"/>
    <p:sldId id="426" r:id="rId58"/>
    <p:sldId id="432" r:id="rId59"/>
    <p:sldId id="414" r:id="rId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8"/>
    <p:restoredTop sz="94548"/>
  </p:normalViewPr>
  <p:slideViewPr>
    <p:cSldViewPr>
      <p:cViewPr varScale="1">
        <p:scale>
          <a:sx n="105" d="100"/>
          <a:sy n="105" d="100"/>
        </p:scale>
        <p:origin x="181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92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28DC1-FA45-0FE7-7B8F-056EEAEA09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92FFC2F2-E0D9-2EF6-83B7-73405DB2FC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Verdana" charset="0"/>
                <a:ea typeface="ＭＳ Ｐゴシック" charset="-128"/>
              </a:defRPr>
            </a:lvl1pPr>
          </a:lstStyle>
          <a:p>
            <a:pPr>
              <a:defRPr/>
            </a:pPr>
            <a:fld id="{7B973933-CE6B-DA4B-880B-479D65F9DC3F}" type="datetimeFigureOut">
              <a:rPr lang="en-US"/>
              <a:pPr>
                <a:defRPr/>
              </a:pPr>
              <a:t>9/13/23</a:t>
            </a:fld>
            <a:endParaRPr lang="en-US"/>
          </a:p>
        </p:txBody>
      </p:sp>
      <p:sp>
        <p:nvSpPr>
          <p:cNvPr id="4" name="Footer Placeholder 3">
            <a:extLst>
              <a:ext uri="{FF2B5EF4-FFF2-40B4-BE49-F238E27FC236}">
                <a16:creationId xmlns:a16="http://schemas.microsoft.com/office/drawing/2014/main" id="{1CF39672-C99D-B4C9-A65F-A68BD6814E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Verdana"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58A43640-F12A-ADAA-A4A9-E260F458F21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DA4FD98-65D3-7D40-94B6-10DE72048EE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FD1A7210-76A4-5554-0304-579B64E4F346}"/>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3">
            <a:extLst>
              <a:ext uri="{FF2B5EF4-FFF2-40B4-BE49-F238E27FC236}">
                <a16:creationId xmlns:a16="http://schemas.microsoft.com/office/drawing/2014/main" id="{8689B75A-C03C-3D1F-1419-BC5C415A37E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84229627-D5CC-3460-8314-AB29380DEC6E}"/>
              </a:ext>
            </a:extLst>
          </p:cNvPr>
          <p:cNvSpPr>
            <a:spLocks noGrp="1" noRot="1" noChangeAspect="1"/>
          </p:cNvSpPr>
          <p:nvPr>
            <p:ph type="sldImg"/>
          </p:nvPr>
        </p:nvSpPr>
        <p:spPr bwMode="auto">
          <a:xfrm>
            <a:off x="1371600" y="1143000"/>
            <a:ext cx="4114800" cy="3086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58BF2712-ABBC-F7A5-7094-3A718019F60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C4B81D8-08BF-9921-040D-F38B25496101}"/>
              </a:ext>
            </a:extLst>
          </p:cNvPr>
          <p:cNvGrpSpPr>
            <a:grpSpLocks/>
          </p:cNvGrpSpPr>
          <p:nvPr/>
        </p:nvGrpSpPr>
        <p:grpSpPr bwMode="auto">
          <a:xfrm>
            <a:off x="0" y="0"/>
            <a:ext cx="9148763" cy="6851650"/>
            <a:chOff x="1" y="0"/>
            <a:chExt cx="5763" cy="4316"/>
          </a:xfrm>
        </p:grpSpPr>
        <p:sp>
          <p:nvSpPr>
            <p:cNvPr id="3" name="Freeform 3">
              <a:extLst>
                <a:ext uri="{FF2B5EF4-FFF2-40B4-BE49-F238E27FC236}">
                  <a16:creationId xmlns:a16="http://schemas.microsoft.com/office/drawing/2014/main" id="{16F7E3C2-F5C2-C1CB-7C9A-1AFB5B3F12A8}"/>
                </a:ext>
              </a:extLst>
            </p:cNvPr>
            <p:cNvSpPr>
              <a:spLocks/>
            </p:cNvSpPr>
            <p:nvPr/>
          </p:nvSpPr>
          <p:spPr bwMode="hidden">
            <a:xfrm>
              <a:off x="5045" y="2626"/>
              <a:ext cx="719" cy="1690"/>
            </a:xfrm>
            <a:custGeom>
              <a:avLst/>
              <a:gdLst>
                <a:gd name="T0" fmla="*/ 717 w 717"/>
                <a:gd name="T1" fmla="*/ 72 h 1690"/>
                <a:gd name="T2" fmla="*/ 717 w 717"/>
                <a:gd name="T3" fmla="*/ 0 h 1690"/>
                <a:gd name="T4" fmla="*/ 699 w 717"/>
                <a:gd name="T5" fmla="*/ 101 h 1690"/>
                <a:gd name="T6" fmla="*/ 675 w 717"/>
                <a:gd name="T7" fmla="*/ 209 h 1690"/>
                <a:gd name="T8" fmla="*/ 627 w 717"/>
                <a:gd name="T9" fmla="*/ 389 h 1690"/>
                <a:gd name="T10" fmla="*/ 574 w 717"/>
                <a:gd name="T11" fmla="*/ 569 h 1690"/>
                <a:gd name="T12" fmla="*/ 502 w 717"/>
                <a:gd name="T13" fmla="*/ 749 h 1690"/>
                <a:gd name="T14" fmla="*/ 424 w 717"/>
                <a:gd name="T15" fmla="*/ 935 h 1690"/>
                <a:gd name="T16" fmla="*/ 334 w 717"/>
                <a:gd name="T17" fmla="*/ 1121 h 1690"/>
                <a:gd name="T18" fmla="*/ 233 w 717"/>
                <a:gd name="T19" fmla="*/ 1312 h 1690"/>
                <a:gd name="T20" fmla="*/ 125 w 717"/>
                <a:gd name="T21" fmla="*/ 1498 h 1690"/>
                <a:gd name="T22" fmla="*/ 0 w 717"/>
                <a:gd name="T23" fmla="*/ 1690 h 1690"/>
                <a:gd name="T24" fmla="*/ 11 w 717"/>
                <a:gd name="T25" fmla="*/ 1690 h 1690"/>
                <a:gd name="T26" fmla="*/ 137 w 717"/>
                <a:gd name="T27" fmla="*/ 1498 h 1690"/>
                <a:gd name="T28" fmla="*/ 245 w 717"/>
                <a:gd name="T29" fmla="*/ 1312 h 1690"/>
                <a:gd name="T30" fmla="*/ 346 w 717"/>
                <a:gd name="T31" fmla="*/ 1121 h 1690"/>
                <a:gd name="T32" fmla="*/ 436 w 717"/>
                <a:gd name="T33" fmla="*/ 935 h 1690"/>
                <a:gd name="T34" fmla="*/ 514 w 717"/>
                <a:gd name="T35" fmla="*/ 749 h 1690"/>
                <a:gd name="T36" fmla="*/ 585 w 717"/>
                <a:gd name="T37" fmla="*/ 569 h 1690"/>
                <a:gd name="T38" fmla="*/ 639 w 717"/>
                <a:gd name="T39" fmla="*/ 389 h 1690"/>
                <a:gd name="T40" fmla="*/ 687 w 717"/>
                <a:gd name="T41" fmla="*/ 209 h 1690"/>
                <a:gd name="T42" fmla="*/ 705 w 717"/>
                <a:gd name="T43" fmla="*/ 143 h 1690"/>
                <a:gd name="T44" fmla="*/ 717 w 717"/>
                <a:gd name="T45" fmla="*/ 72 h 1690"/>
                <a:gd name="T46" fmla="*/ 717 w 717"/>
                <a:gd name="T47" fmla="*/ 72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4" name="Freeform 4">
              <a:extLst>
                <a:ext uri="{FF2B5EF4-FFF2-40B4-BE49-F238E27FC236}">
                  <a16:creationId xmlns:a16="http://schemas.microsoft.com/office/drawing/2014/main" id="{9C8BBCA7-399C-FCDD-46B0-4AFFABB22A05}"/>
                </a:ext>
              </a:extLst>
            </p:cNvPr>
            <p:cNvSpPr>
              <a:spLocks/>
            </p:cNvSpPr>
            <p:nvPr/>
          </p:nvSpPr>
          <p:spPr bwMode="hidden">
            <a:xfrm>
              <a:off x="5386" y="3794"/>
              <a:ext cx="378" cy="522"/>
            </a:xfrm>
            <a:custGeom>
              <a:avLst/>
              <a:gdLst>
                <a:gd name="T0" fmla="*/ 377 w 377"/>
                <a:gd name="T1" fmla="*/ 0 h 522"/>
                <a:gd name="T2" fmla="*/ 293 w 377"/>
                <a:gd name="T3" fmla="*/ 132 h 522"/>
                <a:gd name="T4" fmla="*/ 204 w 377"/>
                <a:gd name="T5" fmla="*/ 264 h 522"/>
                <a:gd name="T6" fmla="*/ 102 w 377"/>
                <a:gd name="T7" fmla="*/ 396 h 522"/>
                <a:gd name="T8" fmla="*/ 0 w 377"/>
                <a:gd name="T9" fmla="*/ 522 h 522"/>
                <a:gd name="T10" fmla="*/ 12 w 377"/>
                <a:gd name="T11" fmla="*/ 522 h 522"/>
                <a:gd name="T12" fmla="*/ 114 w 377"/>
                <a:gd name="T13" fmla="*/ 402 h 522"/>
                <a:gd name="T14" fmla="*/ 204 w 377"/>
                <a:gd name="T15" fmla="*/ 282 h 522"/>
                <a:gd name="T16" fmla="*/ 377 w 377"/>
                <a:gd name="T17" fmla="*/ 24 h 522"/>
                <a:gd name="T18" fmla="*/ 377 w 377"/>
                <a:gd name="T19" fmla="*/ 0 h 522"/>
                <a:gd name="T20" fmla="*/ 377 w 377"/>
                <a:gd name="T21"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5" name="Freeform 5">
              <a:extLst>
                <a:ext uri="{FF2B5EF4-FFF2-40B4-BE49-F238E27FC236}">
                  <a16:creationId xmlns:a16="http://schemas.microsoft.com/office/drawing/2014/main" id="{B3A26D2D-CC75-9614-C287-391513149D11}"/>
                </a:ext>
              </a:extLst>
            </p:cNvPr>
            <p:cNvSpPr>
              <a:spLocks/>
            </p:cNvSpPr>
            <p:nvPr/>
          </p:nvSpPr>
          <p:spPr bwMode="hidden">
            <a:xfrm>
              <a:off x="5680" y="4214"/>
              <a:ext cx="84" cy="102"/>
            </a:xfrm>
            <a:custGeom>
              <a:avLst/>
              <a:gdLst>
                <a:gd name="T0" fmla="*/ 0 w 84"/>
                <a:gd name="T1" fmla="*/ 102 h 102"/>
                <a:gd name="T2" fmla="*/ 18 w 84"/>
                <a:gd name="T3" fmla="*/ 102 h 102"/>
                <a:gd name="T4" fmla="*/ 48 w 84"/>
                <a:gd name="T5" fmla="*/ 60 h 102"/>
                <a:gd name="T6" fmla="*/ 84 w 84"/>
                <a:gd name="T7" fmla="*/ 24 h 102"/>
                <a:gd name="T8" fmla="*/ 84 w 84"/>
                <a:gd name="T9" fmla="*/ 0 h 102"/>
                <a:gd name="T10" fmla="*/ 42 w 84"/>
                <a:gd name="T11" fmla="*/ 54 h 102"/>
                <a:gd name="T12" fmla="*/ 0 w 84"/>
                <a:gd name="T13" fmla="*/ 102 h 102"/>
                <a:gd name="T14" fmla="*/ 0 w 84"/>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grpSp>
          <p:nvGrpSpPr>
            <p:cNvPr id="6" name="Group 6">
              <a:extLst>
                <a:ext uri="{FF2B5EF4-FFF2-40B4-BE49-F238E27FC236}">
                  <a16:creationId xmlns:a16="http://schemas.microsoft.com/office/drawing/2014/main" id="{A0C67A69-CB53-56D1-7AF7-67ADCBC49B97}"/>
                </a:ext>
              </a:extLst>
            </p:cNvPr>
            <p:cNvGrpSpPr>
              <a:grpSpLocks/>
            </p:cNvGrpSpPr>
            <p:nvPr/>
          </p:nvGrpSpPr>
          <p:grpSpPr bwMode="auto">
            <a:xfrm>
              <a:off x="288" y="0"/>
              <a:ext cx="5098" cy="4316"/>
              <a:chOff x="288" y="0"/>
              <a:chExt cx="5098" cy="4316"/>
            </a:xfrm>
          </p:grpSpPr>
          <p:sp>
            <p:nvSpPr>
              <p:cNvPr id="26" name="Freeform 7">
                <a:extLst>
                  <a:ext uri="{FF2B5EF4-FFF2-40B4-BE49-F238E27FC236}">
                    <a16:creationId xmlns:a16="http://schemas.microsoft.com/office/drawing/2014/main" id="{07540B69-7B89-9CB6-7F83-FAACAE7FD592}"/>
                  </a:ext>
                </a:extLst>
              </p:cNvPr>
              <p:cNvSpPr>
                <a:spLocks/>
              </p:cNvSpPr>
              <p:nvPr userDrawn="1"/>
            </p:nvSpPr>
            <p:spPr bwMode="hidden">
              <a:xfrm>
                <a:off x="2789" y="0"/>
                <a:ext cx="72" cy="4316"/>
              </a:xfrm>
              <a:custGeom>
                <a:avLst/>
                <a:gdLst>
                  <a:gd name="T0" fmla="*/ 0 w 72"/>
                  <a:gd name="T1" fmla="*/ 0 h 4316"/>
                  <a:gd name="T2" fmla="*/ 60 w 72"/>
                  <a:gd name="T3" fmla="*/ 4316 h 4316"/>
                  <a:gd name="T4" fmla="*/ 72 w 72"/>
                  <a:gd name="T5" fmla="*/ 4316 h 4316"/>
                  <a:gd name="T6" fmla="*/ 12 w 72"/>
                  <a:gd name="T7" fmla="*/ 0 h 4316"/>
                  <a:gd name="T8" fmla="*/ 0 w 72"/>
                  <a:gd name="T9" fmla="*/ 0 h 4316"/>
                  <a:gd name="T10" fmla="*/ 0 w 72"/>
                  <a:gd name="T11" fmla="*/ 0 h 4316"/>
                </a:gdLst>
                <a:ahLst/>
                <a:cxnLst>
                  <a:cxn ang="0">
                    <a:pos x="T0" y="T1"/>
                  </a:cxn>
                  <a:cxn ang="0">
                    <a:pos x="T2" y="T3"/>
                  </a:cxn>
                  <a:cxn ang="0">
                    <a:pos x="T4" y="T5"/>
                  </a:cxn>
                  <a:cxn ang="0">
                    <a:pos x="T6" y="T7"/>
                  </a:cxn>
                  <a:cxn ang="0">
                    <a:pos x="T8" y="T9"/>
                  </a:cxn>
                  <a:cxn ang="0">
                    <a:pos x="T10" y="T11"/>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27" name="Freeform 8">
                <a:extLst>
                  <a:ext uri="{FF2B5EF4-FFF2-40B4-BE49-F238E27FC236}">
                    <a16:creationId xmlns:a16="http://schemas.microsoft.com/office/drawing/2014/main" id="{3DE6A09F-65B1-DC58-1F43-5AB87794284C}"/>
                  </a:ext>
                </a:extLst>
              </p:cNvPr>
              <p:cNvSpPr>
                <a:spLocks/>
              </p:cNvSpPr>
              <p:nvPr userDrawn="1"/>
            </p:nvSpPr>
            <p:spPr bwMode="hidden">
              <a:xfrm>
                <a:off x="3089" y="0"/>
                <a:ext cx="174" cy="4316"/>
              </a:xfrm>
              <a:custGeom>
                <a:avLst/>
                <a:gdLst>
                  <a:gd name="T0" fmla="*/ 24 w 174"/>
                  <a:gd name="T1" fmla="*/ 0 h 4316"/>
                  <a:gd name="T2" fmla="*/ 12 w 174"/>
                  <a:gd name="T3" fmla="*/ 0 h 4316"/>
                  <a:gd name="T4" fmla="*/ 42 w 174"/>
                  <a:gd name="T5" fmla="*/ 216 h 4316"/>
                  <a:gd name="T6" fmla="*/ 72 w 174"/>
                  <a:gd name="T7" fmla="*/ 444 h 4316"/>
                  <a:gd name="T8" fmla="*/ 96 w 174"/>
                  <a:gd name="T9" fmla="*/ 689 h 4316"/>
                  <a:gd name="T10" fmla="*/ 120 w 174"/>
                  <a:gd name="T11" fmla="*/ 947 h 4316"/>
                  <a:gd name="T12" fmla="*/ 132 w 174"/>
                  <a:gd name="T13" fmla="*/ 1211 h 4316"/>
                  <a:gd name="T14" fmla="*/ 150 w 174"/>
                  <a:gd name="T15" fmla="*/ 1487 h 4316"/>
                  <a:gd name="T16" fmla="*/ 156 w 174"/>
                  <a:gd name="T17" fmla="*/ 1768 h 4316"/>
                  <a:gd name="T18" fmla="*/ 162 w 174"/>
                  <a:gd name="T19" fmla="*/ 2062 h 4316"/>
                  <a:gd name="T20" fmla="*/ 156 w 174"/>
                  <a:gd name="T21" fmla="*/ 2644 h 4316"/>
                  <a:gd name="T22" fmla="*/ 126 w 174"/>
                  <a:gd name="T23" fmla="*/ 3225 h 4316"/>
                  <a:gd name="T24" fmla="*/ 108 w 174"/>
                  <a:gd name="T25" fmla="*/ 3507 h 4316"/>
                  <a:gd name="T26" fmla="*/ 78 w 174"/>
                  <a:gd name="T27" fmla="*/ 3788 h 4316"/>
                  <a:gd name="T28" fmla="*/ 42 w 174"/>
                  <a:gd name="T29" fmla="*/ 4058 h 4316"/>
                  <a:gd name="T30" fmla="*/ 0 w 174"/>
                  <a:gd name="T31" fmla="*/ 4316 h 4316"/>
                  <a:gd name="T32" fmla="*/ 12 w 174"/>
                  <a:gd name="T33" fmla="*/ 4316 h 4316"/>
                  <a:gd name="T34" fmla="*/ 54 w 174"/>
                  <a:gd name="T35" fmla="*/ 4058 h 4316"/>
                  <a:gd name="T36" fmla="*/ 90 w 174"/>
                  <a:gd name="T37" fmla="*/ 3782 h 4316"/>
                  <a:gd name="T38" fmla="*/ 120 w 174"/>
                  <a:gd name="T39" fmla="*/ 3507 h 4316"/>
                  <a:gd name="T40" fmla="*/ 138 w 174"/>
                  <a:gd name="T41" fmla="*/ 3219 h 4316"/>
                  <a:gd name="T42" fmla="*/ 168 w 174"/>
                  <a:gd name="T43" fmla="*/ 2638 h 4316"/>
                  <a:gd name="T44" fmla="*/ 174 w 174"/>
                  <a:gd name="T45" fmla="*/ 2056 h 4316"/>
                  <a:gd name="T46" fmla="*/ 168 w 174"/>
                  <a:gd name="T47" fmla="*/ 1768 h 4316"/>
                  <a:gd name="T48" fmla="*/ 162 w 174"/>
                  <a:gd name="T49" fmla="*/ 1487 h 4316"/>
                  <a:gd name="T50" fmla="*/ 144 w 174"/>
                  <a:gd name="T51" fmla="*/ 1211 h 4316"/>
                  <a:gd name="T52" fmla="*/ 132 w 174"/>
                  <a:gd name="T53" fmla="*/ 941 h 4316"/>
                  <a:gd name="T54" fmla="*/ 108 w 174"/>
                  <a:gd name="T55" fmla="*/ 689 h 4316"/>
                  <a:gd name="T56" fmla="*/ 84 w 174"/>
                  <a:gd name="T57" fmla="*/ 444 h 4316"/>
                  <a:gd name="T58" fmla="*/ 54 w 174"/>
                  <a:gd name="T59" fmla="*/ 216 h 4316"/>
                  <a:gd name="T60" fmla="*/ 24 w 174"/>
                  <a:gd name="T61" fmla="*/ 0 h 4316"/>
                  <a:gd name="T62" fmla="*/ 24 w 174"/>
                  <a:gd name="T63"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28" name="Freeform 9">
                <a:extLst>
                  <a:ext uri="{FF2B5EF4-FFF2-40B4-BE49-F238E27FC236}">
                    <a16:creationId xmlns:a16="http://schemas.microsoft.com/office/drawing/2014/main" id="{697F8C71-94A3-AB16-A4B3-97901C97EF95}"/>
                  </a:ext>
                </a:extLst>
              </p:cNvPr>
              <p:cNvSpPr>
                <a:spLocks/>
              </p:cNvSpPr>
              <p:nvPr userDrawn="1"/>
            </p:nvSpPr>
            <p:spPr bwMode="hidden">
              <a:xfrm>
                <a:off x="3358" y="0"/>
                <a:ext cx="337" cy="4316"/>
              </a:xfrm>
              <a:custGeom>
                <a:avLst/>
                <a:gdLst>
                  <a:gd name="T0" fmla="*/ 329 w 335"/>
                  <a:gd name="T1" fmla="*/ 2014 h 4316"/>
                  <a:gd name="T2" fmla="*/ 317 w 335"/>
                  <a:gd name="T3" fmla="*/ 1726 h 4316"/>
                  <a:gd name="T4" fmla="*/ 293 w 335"/>
                  <a:gd name="T5" fmla="*/ 1445 h 4316"/>
                  <a:gd name="T6" fmla="*/ 263 w 335"/>
                  <a:gd name="T7" fmla="*/ 1175 h 4316"/>
                  <a:gd name="T8" fmla="*/ 228 w 335"/>
                  <a:gd name="T9" fmla="*/ 917 h 4316"/>
                  <a:gd name="T10" fmla="*/ 186 w 335"/>
                  <a:gd name="T11" fmla="*/ 665 h 4316"/>
                  <a:gd name="T12" fmla="*/ 132 w 335"/>
                  <a:gd name="T13" fmla="*/ 432 h 4316"/>
                  <a:gd name="T14" fmla="*/ 78 w 335"/>
                  <a:gd name="T15" fmla="*/ 204 h 4316"/>
                  <a:gd name="T16" fmla="*/ 12 w 335"/>
                  <a:gd name="T17" fmla="*/ 0 h 4316"/>
                  <a:gd name="T18" fmla="*/ 0 w 335"/>
                  <a:gd name="T19" fmla="*/ 0 h 4316"/>
                  <a:gd name="T20" fmla="*/ 66 w 335"/>
                  <a:gd name="T21" fmla="*/ 204 h 4316"/>
                  <a:gd name="T22" fmla="*/ 120 w 335"/>
                  <a:gd name="T23" fmla="*/ 432 h 4316"/>
                  <a:gd name="T24" fmla="*/ 174 w 335"/>
                  <a:gd name="T25" fmla="*/ 665 h 4316"/>
                  <a:gd name="T26" fmla="*/ 216 w 335"/>
                  <a:gd name="T27" fmla="*/ 917 h 4316"/>
                  <a:gd name="T28" fmla="*/ 251 w 335"/>
                  <a:gd name="T29" fmla="*/ 1175 h 4316"/>
                  <a:gd name="T30" fmla="*/ 281 w 335"/>
                  <a:gd name="T31" fmla="*/ 1445 h 4316"/>
                  <a:gd name="T32" fmla="*/ 305 w 335"/>
                  <a:gd name="T33" fmla="*/ 1726 h 4316"/>
                  <a:gd name="T34" fmla="*/ 317 w 335"/>
                  <a:gd name="T35" fmla="*/ 2014 h 4316"/>
                  <a:gd name="T36" fmla="*/ 323 w 335"/>
                  <a:gd name="T37" fmla="*/ 2314 h 4316"/>
                  <a:gd name="T38" fmla="*/ 317 w 335"/>
                  <a:gd name="T39" fmla="*/ 2608 h 4316"/>
                  <a:gd name="T40" fmla="*/ 305 w 335"/>
                  <a:gd name="T41" fmla="*/ 2907 h 4316"/>
                  <a:gd name="T42" fmla="*/ 281 w 335"/>
                  <a:gd name="T43" fmla="*/ 3201 h 4316"/>
                  <a:gd name="T44" fmla="*/ 257 w 335"/>
                  <a:gd name="T45" fmla="*/ 3489 h 4316"/>
                  <a:gd name="T46" fmla="*/ 216 w 335"/>
                  <a:gd name="T47" fmla="*/ 3777 h 4316"/>
                  <a:gd name="T48" fmla="*/ 174 w 335"/>
                  <a:gd name="T49" fmla="*/ 4052 h 4316"/>
                  <a:gd name="T50" fmla="*/ 120 w 335"/>
                  <a:gd name="T51" fmla="*/ 4316 h 4316"/>
                  <a:gd name="T52" fmla="*/ 132 w 335"/>
                  <a:gd name="T53" fmla="*/ 4316 h 4316"/>
                  <a:gd name="T54" fmla="*/ 186 w 335"/>
                  <a:gd name="T55" fmla="*/ 4052 h 4316"/>
                  <a:gd name="T56" fmla="*/ 228 w 335"/>
                  <a:gd name="T57" fmla="*/ 3777 h 4316"/>
                  <a:gd name="T58" fmla="*/ 269 w 335"/>
                  <a:gd name="T59" fmla="*/ 3489 h 4316"/>
                  <a:gd name="T60" fmla="*/ 293 w 335"/>
                  <a:gd name="T61" fmla="*/ 3201 h 4316"/>
                  <a:gd name="T62" fmla="*/ 317 w 335"/>
                  <a:gd name="T63" fmla="*/ 2907 h 4316"/>
                  <a:gd name="T64" fmla="*/ 329 w 335"/>
                  <a:gd name="T65" fmla="*/ 2608 h 4316"/>
                  <a:gd name="T66" fmla="*/ 335 w 335"/>
                  <a:gd name="T67" fmla="*/ 2314 h 4316"/>
                  <a:gd name="T68" fmla="*/ 329 w 335"/>
                  <a:gd name="T69" fmla="*/ 2014 h 4316"/>
                  <a:gd name="T70" fmla="*/ 329 w 335"/>
                  <a:gd name="T71" fmla="*/ 201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29" name="Freeform 10">
                <a:extLst>
                  <a:ext uri="{FF2B5EF4-FFF2-40B4-BE49-F238E27FC236}">
                    <a16:creationId xmlns:a16="http://schemas.microsoft.com/office/drawing/2014/main" id="{B5B11977-5F08-6823-92AE-28AD857F92F7}"/>
                  </a:ext>
                </a:extLst>
              </p:cNvPr>
              <p:cNvSpPr>
                <a:spLocks/>
              </p:cNvSpPr>
              <p:nvPr userDrawn="1"/>
            </p:nvSpPr>
            <p:spPr bwMode="hidden">
              <a:xfrm>
                <a:off x="3676" y="0"/>
                <a:ext cx="427" cy="4316"/>
              </a:xfrm>
              <a:custGeom>
                <a:avLst/>
                <a:gdLst>
                  <a:gd name="T0" fmla="*/ 413 w 425"/>
                  <a:gd name="T1" fmla="*/ 1924 h 4316"/>
                  <a:gd name="T2" fmla="*/ 395 w 425"/>
                  <a:gd name="T3" fmla="*/ 1690 h 4316"/>
                  <a:gd name="T4" fmla="*/ 365 w 425"/>
                  <a:gd name="T5" fmla="*/ 1457 h 4316"/>
                  <a:gd name="T6" fmla="*/ 329 w 425"/>
                  <a:gd name="T7" fmla="*/ 1229 h 4316"/>
                  <a:gd name="T8" fmla="*/ 281 w 425"/>
                  <a:gd name="T9" fmla="*/ 1001 h 4316"/>
                  <a:gd name="T10" fmla="*/ 227 w 425"/>
                  <a:gd name="T11" fmla="*/ 761 h 4316"/>
                  <a:gd name="T12" fmla="*/ 162 w 425"/>
                  <a:gd name="T13" fmla="*/ 522 h 4316"/>
                  <a:gd name="T14" fmla="*/ 90 w 425"/>
                  <a:gd name="T15" fmla="*/ 270 h 4316"/>
                  <a:gd name="T16" fmla="*/ 12 w 425"/>
                  <a:gd name="T17" fmla="*/ 0 h 4316"/>
                  <a:gd name="T18" fmla="*/ 0 w 425"/>
                  <a:gd name="T19" fmla="*/ 0 h 4316"/>
                  <a:gd name="T20" fmla="*/ 84 w 425"/>
                  <a:gd name="T21" fmla="*/ 270 h 4316"/>
                  <a:gd name="T22" fmla="*/ 156 w 425"/>
                  <a:gd name="T23" fmla="*/ 522 h 4316"/>
                  <a:gd name="T24" fmla="*/ 216 w 425"/>
                  <a:gd name="T25" fmla="*/ 767 h 4316"/>
                  <a:gd name="T26" fmla="*/ 275 w 425"/>
                  <a:gd name="T27" fmla="*/ 1001 h 4316"/>
                  <a:gd name="T28" fmla="*/ 317 w 425"/>
                  <a:gd name="T29" fmla="*/ 1235 h 4316"/>
                  <a:gd name="T30" fmla="*/ 353 w 425"/>
                  <a:gd name="T31" fmla="*/ 1463 h 4316"/>
                  <a:gd name="T32" fmla="*/ 383 w 425"/>
                  <a:gd name="T33" fmla="*/ 1690 h 4316"/>
                  <a:gd name="T34" fmla="*/ 401 w 425"/>
                  <a:gd name="T35" fmla="*/ 1924 h 4316"/>
                  <a:gd name="T36" fmla="*/ 413 w 425"/>
                  <a:gd name="T37" fmla="*/ 2188 h 4316"/>
                  <a:gd name="T38" fmla="*/ 407 w 425"/>
                  <a:gd name="T39" fmla="*/ 2458 h 4316"/>
                  <a:gd name="T40" fmla="*/ 395 w 425"/>
                  <a:gd name="T41" fmla="*/ 2733 h 4316"/>
                  <a:gd name="T42" fmla="*/ 365 w 425"/>
                  <a:gd name="T43" fmla="*/ 3021 h 4316"/>
                  <a:gd name="T44" fmla="*/ 329 w 425"/>
                  <a:gd name="T45" fmla="*/ 3321 h 4316"/>
                  <a:gd name="T46" fmla="*/ 275 w 425"/>
                  <a:gd name="T47" fmla="*/ 3639 h 4316"/>
                  <a:gd name="T48" fmla="*/ 204 w 425"/>
                  <a:gd name="T49" fmla="*/ 3968 h 4316"/>
                  <a:gd name="T50" fmla="*/ 126 w 425"/>
                  <a:gd name="T51" fmla="*/ 4316 h 4316"/>
                  <a:gd name="T52" fmla="*/ 138 w 425"/>
                  <a:gd name="T53" fmla="*/ 4316 h 4316"/>
                  <a:gd name="T54" fmla="*/ 216 w 425"/>
                  <a:gd name="T55" fmla="*/ 3968 h 4316"/>
                  <a:gd name="T56" fmla="*/ 287 w 425"/>
                  <a:gd name="T57" fmla="*/ 3639 h 4316"/>
                  <a:gd name="T58" fmla="*/ 341 w 425"/>
                  <a:gd name="T59" fmla="*/ 3321 h 4316"/>
                  <a:gd name="T60" fmla="*/ 377 w 425"/>
                  <a:gd name="T61" fmla="*/ 3021 h 4316"/>
                  <a:gd name="T62" fmla="*/ 407 w 425"/>
                  <a:gd name="T63" fmla="*/ 2733 h 4316"/>
                  <a:gd name="T64" fmla="*/ 419 w 425"/>
                  <a:gd name="T65" fmla="*/ 2458 h 4316"/>
                  <a:gd name="T66" fmla="*/ 425 w 425"/>
                  <a:gd name="T67" fmla="*/ 2188 h 4316"/>
                  <a:gd name="T68" fmla="*/ 413 w 425"/>
                  <a:gd name="T69" fmla="*/ 1924 h 4316"/>
                  <a:gd name="T70" fmla="*/ 413 w 425"/>
                  <a:gd name="T71" fmla="*/ 192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0" name="Freeform 11">
                <a:extLst>
                  <a:ext uri="{FF2B5EF4-FFF2-40B4-BE49-F238E27FC236}">
                    <a16:creationId xmlns:a16="http://schemas.microsoft.com/office/drawing/2014/main" id="{DCE95A54-BD17-58EC-ACB9-D0E8ADD63331}"/>
                  </a:ext>
                </a:extLst>
              </p:cNvPr>
              <p:cNvSpPr>
                <a:spLocks/>
              </p:cNvSpPr>
              <p:nvPr userDrawn="1"/>
            </p:nvSpPr>
            <p:spPr bwMode="hidden">
              <a:xfrm>
                <a:off x="3946" y="0"/>
                <a:ext cx="558" cy="4316"/>
              </a:xfrm>
              <a:custGeom>
                <a:avLst/>
                <a:gdLst>
                  <a:gd name="T0" fmla="*/ 556 w 556"/>
                  <a:gd name="T1" fmla="*/ 2020 h 4316"/>
                  <a:gd name="T2" fmla="*/ 538 w 556"/>
                  <a:gd name="T3" fmla="*/ 1732 h 4316"/>
                  <a:gd name="T4" fmla="*/ 503 w 556"/>
                  <a:gd name="T5" fmla="*/ 1445 h 4316"/>
                  <a:gd name="T6" fmla="*/ 455 w 556"/>
                  <a:gd name="T7" fmla="*/ 1175 h 4316"/>
                  <a:gd name="T8" fmla="*/ 395 w 556"/>
                  <a:gd name="T9" fmla="*/ 911 h 4316"/>
                  <a:gd name="T10" fmla="*/ 317 w 556"/>
                  <a:gd name="T11" fmla="*/ 659 h 4316"/>
                  <a:gd name="T12" fmla="*/ 228 w 556"/>
                  <a:gd name="T13" fmla="*/ 426 h 4316"/>
                  <a:gd name="T14" fmla="*/ 126 w 556"/>
                  <a:gd name="T15" fmla="*/ 204 h 4316"/>
                  <a:gd name="T16" fmla="*/ 12 w 556"/>
                  <a:gd name="T17" fmla="*/ 0 h 4316"/>
                  <a:gd name="T18" fmla="*/ 0 w 556"/>
                  <a:gd name="T19" fmla="*/ 0 h 4316"/>
                  <a:gd name="T20" fmla="*/ 114 w 556"/>
                  <a:gd name="T21" fmla="*/ 204 h 4316"/>
                  <a:gd name="T22" fmla="*/ 216 w 556"/>
                  <a:gd name="T23" fmla="*/ 426 h 4316"/>
                  <a:gd name="T24" fmla="*/ 305 w 556"/>
                  <a:gd name="T25" fmla="*/ 659 h 4316"/>
                  <a:gd name="T26" fmla="*/ 383 w 556"/>
                  <a:gd name="T27" fmla="*/ 911 h 4316"/>
                  <a:gd name="T28" fmla="*/ 443 w 556"/>
                  <a:gd name="T29" fmla="*/ 1175 h 4316"/>
                  <a:gd name="T30" fmla="*/ 491 w 556"/>
                  <a:gd name="T31" fmla="*/ 1445 h 4316"/>
                  <a:gd name="T32" fmla="*/ 526 w 556"/>
                  <a:gd name="T33" fmla="*/ 1732 h 4316"/>
                  <a:gd name="T34" fmla="*/ 544 w 556"/>
                  <a:gd name="T35" fmla="*/ 2020 h 4316"/>
                  <a:gd name="T36" fmla="*/ 544 w 556"/>
                  <a:gd name="T37" fmla="*/ 2326 h 4316"/>
                  <a:gd name="T38" fmla="*/ 532 w 556"/>
                  <a:gd name="T39" fmla="*/ 2632 h 4316"/>
                  <a:gd name="T40" fmla="*/ 503 w 556"/>
                  <a:gd name="T41" fmla="*/ 2931 h 4316"/>
                  <a:gd name="T42" fmla="*/ 455 w 556"/>
                  <a:gd name="T43" fmla="*/ 3225 h 4316"/>
                  <a:gd name="T44" fmla="*/ 389 w 556"/>
                  <a:gd name="T45" fmla="*/ 3513 h 4316"/>
                  <a:gd name="T46" fmla="*/ 311 w 556"/>
                  <a:gd name="T47" fmla="*/ 3788 h 4316"/>
                  <a:gd name="T48" fmla="*/ 216 w 556"/>
                  <a:gd name="T49" fmla="*/ 4058 h 4316"/>
                  <a:gd name="T50" fmla="*/ 102 w 556"/>
                  <a:gd name="T51" fmla="*/ 4316 h 4316"/>
                  <a:gd name="T52" fmla="*/ 114 w 556"/>
                  <a:gd name="T53" fmla="*/ 4316 h 4316"/>
                  <a:gd name="T54" fmla="*/ 228 w 556"/>
                  <a:gd name="T55" fmla="*/ 4058 h 4316"/>
                  <a:gd name="T56" fmla="*/ 323 w 556"/>
                  <a:gd name="T57" fmla="*/ 3788 h 4316"/>
                  <a:gd name="T58" fmla="*/ 401 w 556"/>
                  <a:gd name="T59" fmla="*/ 3513 h 4316"/>
                  <a:gd name="T60" fmla="*/ 467 w 556"/>
                  <a:gd name="T61" fmla="*/ 3225 h 4316"/>
                  <a:gd name="T62" fmla="*/ 515 w 556"/>
                  <a:gd name="T63" fmla="*/ 2931 h 4316"/>
                  <a:gd name="T64" fmla="*/ 544 w 556"/>
                  <a:gd name="T65" fmla="*/ 2632 h 4316"/>
                  <a:gd name="T66" fmla="*/ 556 w 556"/>
                  <a:gd name="T67" fmla="*/ 2326 h 4316"/>
                  <a:gd name="T68" fmla="*/ 556 w 556"/>
                  <a:gd name="T69" fmla="*/ 2020 h 4316"/>
                  <a:gd name="T70" fmla="*/ 556 w 556"/>
                  <a:gd name="T71" fmla="*/ 202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1" name="Freeform 12">
                <a:extLst>
                  <a:ext uri="{FF2B5EF4-FFF2-40B4-BE49-F238E27FC236}">
                    <a16:creationId xmlns:a16="http://schemas.microsoft.com/office/drawing/2014/main" id="{889F62AD-1FC3-B5EB-47F1-0DF6C4668683}"/>
                  </a:ext>
                </a:extLst>
              </p:cNvPr>
              <p:cNvSpPr>
                <a:spLocks/>
              </p:cNvSpPr>
              <p:nvPr userDrawn="1"/>
            </p:nvSpPr>
            <p:spPr bwMode="hidden">
              <a:xfrm>
                <a:off x="4246" y="0"/>
                <a:ext cx="690" cy="4316"/>
              </a:xfrm>
              <a:custGeom>
                <a:avLst/>
                <a:gdLst>
                  <a:gd name="T0" fmla="*/ 688 w 688"/>
                  <a:gd name="T1" fmla="*/ 2086 h 4316"/>
                  <a:gd name="T2" fmla="*/ 670 w 688"/>
                  <a:gd name="T3" fmla="*/ 1810 h 4316"/>
                  <a:gd name="T4" fmla="*/ 634 w 688"/>
                  <a:gd name="T5" fmla="*/ 1541 h 4316"/>
                  <a:gd name="T6" fmla="*/ 574 w 688"/>
                  <a:gd name="T7" fmla="*/ 1271 h 4316"/>
                  <a:gd name="T8" fmla="*/ 497 w 688"/>
                  <a:gd name="T9" fmla="*/ 1007 h 4316"/>
                  <a:gd name="T10" fmla="*/ 401 w 688"/>
                  <a:gd name="T11" fmla="*/ 749 h 4316"/>
                  <a:gd name="T12" fmla="*/ 293 w 688"/>
                  <a:gd name="T13" fmla="*/ 492 h 4316"/>
                  <a:gd name="T14" fmla="*/ 162 w 688"/>
                  <a:gd name="T15" fmla="*/ 240 h 4316"/>
                  <a:gd name="T16" fmla="*/ 12 w 688"/>
                  <a:gd name="T17" fmla="*/ 0 h 4316"/>
                  <a:gd name="T18" fmla="*/ 0 w 688"/>
                  <a:gd name="T19" fmla="*/ 0 h 4316"/>
                  <a:gd name="T20" fmla="*/ 150 w 688"/>
                  <a:gd name="T21" fmla="*/ 240 h 4316"/>
                  <a:gd name="T22" fmla="*/ 281 w 688"/>
                  <a:gd name="T23" fmla="*/ 492 h 4316"/>
                  <a:gd name="T24" fmla="*/ 389 w 688"/>
                  <a:gd name="T25" fmla="*/ 749 h 4316"/>
                  <a:gd name="T26" fmla="*/ 485 w 688"/>
                  <a:gd name="T27" fmla="*/ 1007 h 4316"/>
                  <a:gd name="T28" fmla="*/ 562 w 688"/>
                  <a:gd name="T29" fmla="*/ 1271 h 4316"/>
                  <a:gd name="T30" fmla="*/ 622 w 688"/>
                  <a:gd name="T31" fmla="*/ 1541 h 4316"/>
                  <a:gd name="T32" fmla="*/ 658 w 688"/>
                  <a:gd name="T33" fmla="*/ 1810 h 4316"/>
                  <a:gd name="T34" fmla="*/ 676 w 688"/>
                  <a:gd name="T35" fmla="*/ 2086 h 4316"/>
                  <a:gd name="T36" fmla="*/ 676 w 688"/>
                  <a:gd name="T37" fmla="*/ 2368 h 4316"/>
                  <a:gd name="T38" fmla="*/ 658 w 688"/>
                  <a:gd name="T39" fmla="*/ 2650 h 4316"/>
                  <a:gd name="T40" fmla="*/ 616 w 688"/>
                  <a:gd name="T41" fmla="*/ 2931 h 4316"/>
                  <a:gd name="T42" fmla="*/ 556 w 688"/>
                  <a:gd name="T43" fmla="*/ 3213 h 4316"/>
                  <a:gd name="T44" fmla="*/ 473 w 688"/>
                  <a:gd name="T45" fmla="*/ 3495 h 4316"/>
                  <a:gd name="T46" fmla="*/ 371 w 688"/>
                  <a:gd name="T47" fmla="*/ 3777 h 4316"/>
                  <a:gd name="T48" fmla="*/ 251 w 688"/>
                  <a:gd name="T49" fmla="*/ 4046 h 4316"/>
                  <a:gd name="T50" fmla="*/ 114 w 688"/>
                  <a:gd name="T51" fmla="*/ 4316 h 4316"/>
                  <a:gd name="T52" fmla="*/ 126 w 688"/>
                  <a:gd name="T53" fmla="*/ 4316 h 4316"/>
                  <a:gd name="T54" fmla="*/ 263 w 688"/>
                  <a:gd name="T55" fmla="*/ 4046 h 4316"/>
                  <a:gd name="T56" fmla="*/ 383 w 688"/>
                  <a:gd name="T57" fmla="*/ 3777 h 4316"/>
                  <a:gd name="T58" fmla="*/ 485 w 688"/>
                  <a:gd name="T59" fmla="*/ 3495 h 4316"/>
                  <a:gd name="T60" fmla="*/ 568 w 688"/>
                  <a:gd name="T61" fmla="*/ 3219 h 4316"/>
                  <a:gd name="T62" fmla="*/ 628 w 688"/>
                  <a:gd name="T63" fmla="*/ 2937 h 4316"/>
                  <a:gd name="T64" fmla="*/ 670 w 688"/>
                  <a:gd name="T65" fmla="*/ 2656 h 4316"/>
                  <a:gd name="T66" fmla="*/ 688 w 688"/>
                  <a:gd name="T67" fmla="*/ 2368 h 4316"/>
                  <a:gd name="T68" fmla="*/ 688 w 688"/>
                  <a:gd name="T69" fmla="*/ 2086 h 4316"/>
                  <a:gd name="T70" fmla="*/ 688 w 688"/>
                  <a:gd name="T71" fmla="*/ 208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2" name="Freeform 13">
                <a:extLst>
                  <a:ext uri="{FF2B5EF4-FFF2-40B4-BE49-F238E27FC236}">
                    <a16:creationId xmlns:a16="http://schemas.microsoft.com/office/drawing/2014/main" id="{041115D3-D15C-605C-2F47-964A1B83EE28}"/>
                  </a:ext>
                </a:extLst>
              </p:cNvPr>
              <p:cNvSpPr>
                <a:spLocks/>
              </p:cNvSpPr>
              <p:nvPr userDrawn="1"/>
            </p:nvSpPr>
            <p:spPr bwMode="hidden">
              <a:xfrm>
                <a:off x="4522" y="0"/>
                <a:ext cx="864" cy="4316"/>
              </a:xfrm>
              <a:custGeom>
                <a:avLst/>
                <a:gdLst>
                  <a:gd name="T0" fmla="*/ 855 w 861"/>
                  <a:gd name="T1" fmla="*/ 2128 h 4316"/>
                  <a:gd name="T2" fmla="*/ 831 w 861"/>
                  <a:gd name="T3" fmla="*/ 1834 h 4316"/>
                  <a:gd name="T4" fmla="*/ 808 w 861"/>
                  <a:gd name="T5" fmla="*/ 1684 h 4316"/>
                  <a:gd name="T6" fmla="*/ 784 w 861"/>
                  <a:gd name="T7" fmla="*/ 1541 h 4316"/>
                  <a:gd name="T8" fmla="*/ 748 w 861"/>
                  <a:gd name="T9" fmla="*/ 1397 h 4316"/>
                  <a:gd name="T10" fmla="*/ 712 w 861"/>
                  <a:gd name="T11" fmla="*/ 1253 h 4316"/>
                  <a:gd name="T12" fmla="*/ 664 w 861"/>
                  <a:gd name="T13" fmla="*/ 1115 h 4316"/>
                  <a:gd name="T14" fmla="*/ 610 w 861"/>
                  <a:gd name="T15" fmla="*/ 977 h 4316"/>
                  <a:gd name="T16" fmla="*/ 491 w 861"/>
                  <a:gd name="T17" fmla="*/ 719 h 4316"/>
                  <a:gd name="T18" fmla="*/ 353 w 861"/>
                  <a:gd name="T19" fmla="*/ 468 h 4316"/>
                  <a:gd name="T20" fmla="*/ 192 w 861"/>
                  <a:gd name="T21" fmla="*/ 228 h 4316"/>
                  <a:gd name="T22" fmla="*/ 12 w 861"/>
                  <a:gd name="T23" fmla="*/ 0 h 4316"/>
                  <a:gd name="T24" fmla="*/ 0 w 861"/>
                  <a:gd name="T25" fmla="*/ 0 h 4316"/>
                  <a:gd name="T26" fmla="*/ 180 w 861"/>
                  <a:gd name="T27" fmla="*/ 228 h 4316"/>
                  <a:gd name="T28" fmla="*/ 341 w 861"/>
                  <a:gd name="T29" fmla="*/ 468 h 4316"/>
                  <a:gd name="T30" fmla="*/ 479 w 861"/>
                  <a:gd name="T31" fmla="*/ 719 h 4316"/>
                  <a:gd name="T32" fmla="*/ 598 w 861"/>
                  <a:gd name="T33" fmla="*/ 983 h 4316"/>
                  <a:gd name="T34" fmla="*/ 652 w 861"/>
                  <a:gd name="T35" fmla="*/ 1121 h 4316"/>
                  <a:gd name="T36" fmla="*/ 700 w 861"/>
                  <a:gd name="T37" fmla="*/ 1259 h 4316"/>
                  <a:gd name="T38" fmla="*/ 736 w 861"/>
                  <a:gd name="T39" fmla="*/ 1403 h 4316"/>
                  <a:gd name="T40" fmla="*/ 772 w 861"/>
                  <a:gd name="T41" fmla="*/ 1547 h 4316"/>
                  <a:gd name="T42" fmla="*/ 802 w 861"/>
                  <a:gd name="T43" fmla="*/ 1690 h 4316"/>
                  <a:gd name="T44" fmla="*/ 819 w 861"/>
                  <a:gd name="T45" fmla="*/ 1834 h 4316"/>
                  <a:gd name="T46" fmla="*/ 837 w 861"/>
                  <a:gd name="T47" fmla="*/ 1984 h 4316"/>
                  <a:gd name="T48" fmla="*/ 843 w 861"/>
                  <a:gd name="T49" fmla="*/ 2128 h 4316"/>
                  <a:gd name="T50" fmla="*/ 849 w 861"/>
                  <a:gd name="T51" fmla="*/ 2278 h 4316"/>
                  <a:gd name="T52" fmla="*/ 843 w 861"/>
                  <a:gd name="T53" fmla="*/ 2428 h 4316"/>
                  <a:gd name="T54" fmla="*/ 831 w 861"/>
                  <a:gd name="T55" fmla="*/ 2572 h 4316"/>
                  <a:gd name="T56" fmla="*/ 819 w 861"/>
                  <a:gd name="T57" fmla="*/ 2721 h 4316"/>
                  <a:gd name="T58" fmla="*/ 796 w 861"/>
                  <a:gd name="T59" fmla="*/ 2865 h 4316"/>
                  <a:gd name="T60" fmla="*/ 766 w 861"/>
                  <a:gd name="T61" fmla="*/ 3015 h 4316"/>
                  <a:gd name="T62" fmla="*/ 724 w 861"/>
                  <a:gd name="T63" fmla="*/ 3159 h 4316"/>
                  <a:gd name="T64" fmla="*/ 682 w 861"/>
                  <a:gd name="T65" fmla="*/ 3303 h 4316"/>
                  <a:gd name="T66" fmla="*/ 586 w 861"/>
                  <a:gd name="T67" fmla="*/ 3567 h 4316"/>
                  <a:gd name="T68" fmla="*/ 473 w 861"/>
                  <a:gd name="T69" fmla="*/ 3824 h 4316"/>
                  <a:gd name="T70" fmla="*/ 335 w 861"/>
                  <a:gd name="T71" fmla="*/ 4076 h 4316"/>
                  <a:gd name="T72" fmla="*/ 180 w 861"/>
                  <a:gd name="T73" fmla="*/ 4316 h 4316"/>
                  <a:gd name="T74" fmla="*/ 192 w 861"/>
                  <a:gd name="T75" fmla="*/ 4316 h 4316"/>
                  <a:gd name="T76" fmla="*/ 347 w 861"/>
                  <a:gd name="T77" fmla="*/ 4076 h 4316"/>
                  <a:gd name="T78" fmla="*/ 485 w 861"/>
                  <a:gd name="T79" fmla="*/ 3824 h 4316"/>
                  <a:gd name="T80" fmla="*/ 598 w 861"/>
                  <a:gd name="T81" fmla="*/ 3573 h 4316"/>
                  <a:gd name="T82" fmla="*/ 694 w 861"/>
                  <a:gd name="T83" fmla="*/ 3309 h 4316"/>
                  <a:gd name="T84" fmla="*/ 736 w 861"/>
                  <a:gd name="T85" fmla="*/ 3165 h 4316"/>
                  <a:gd name="T86" fmla="*/ 778 w 861"/>
                  <a:gd name="T87" fmla="*/ 3021 h 4316"/>
                  <a:gd name="T88" fmla="*/ 808 w 861"/>
                  <a:gd name="T89" fmla="*/ 2871 h 4316"/>
                  <a:gd name="T90" fmla="*/ 831 w 861"/>
                  <a:gd name="T91" fmla="*/ 2727 h 4316"/>
                  <a:gd name="T92" fmla="*/ 843 w 861"/>
                  <a:gd name="T93" fmla="*/ 2578 h 4316"/>
                  <a:gd name="T94" fmla="*/ 855 w 861"/>
                  <a:gd name="T95" fmla="*/ 2428 h 4316"/>
                  <a:gd name="T96" fmla="*/ 861 w 861"/>
                  <a:gd name="T97" fmla="*/ 2278 h 4316"/>
                  <a:gd name="T98" fmla="*/ 855 w 861"/>
                  <a:gd name="T99" fmla="*/ 2128 h 4316"/>
                  <a:gd name="T100" fmla="*/ 855 w 861"/>
                  <a:gd name="T101" fmla="*/ 212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3" name="Freeform 14">
                <a:extLst>
                  <a:ext uri="{FF2B5EF4-FFF2-40B4-BE49-F238E27FC236}">
                    <a16:creationId xmlns:a16="http://schemas.microsoft.com/office/drawing/2014/main" id="{1349BB6B-7D1B-0E1B-9113-D4E177F9671D}"/>
                  </a:ext>
                </a:extLst>
              </p:cNvPr>
              <p:cNvSpPr>
                <a:spLocks/>
              </p:cNvSpPr>
              <p:nvPr userDrawn="1"/>
            </p:nvSpPr>
            <p:spPr bwMode="hidden">
              <a:xfrm>
                <a:off x="2399" y="0"/>
                <a:ext cx="150" cy="4316"/>
              </a:xfrm>
              <a:custGeom>
                <a:avLst/>
                <a:gdLst>
                  <a:gd name="T0" fmla="*/ 18 w 149"/>
                  <a:gd name="T1" fmla="*/ 1942 h 4316"/>
                  <a:gd name="T2" fmla="*/ 30 w 149"/>
                  <a:gd name="T3" fmla="*/ 1630 h 4316"/>
                  <a:gd name="T4" fmla="*/ 42 w 149"/>
                  <a:gd name="T5" fmla="*/ 1331 h 4316"/>
                  <a:gd name="T6" fmla="*/ 59 w 149"/>
                  <a:gd name="T7" fmla="*/ 1055 h 4316"/>
                  <a:gd name="T8" fmla="*/ 77 w 149"/>
                  <a:gd name="T9" fmla="*/ 791 h 4316"/>
                  <a:gd name="T10" fmla="*/ 83 w 149"/>
                  <a:gd name="T11" fmla="*/ 671 h 4316"/>
                  <a:gd name="T12" fmla="*/ 95 w 149"/>
                  <a:gd name="T13" fmla="*/ 557 h 4316"/>
                  <a:gd name="T14" fmla="*/ 107 w 149"/>
                  <a:gd name="T15" fmla="*/ 444 h 4316"/>
                  <a:gd name="T16" fmla="*/ 113 w 149"/>
                  <a:gd name="T17" fmla="*/ 342 h 4316"/>
                  <a:gd name="T18" fmla="*/ 125 w 149"/>
                  <a:gd name="T19" fmla="*/ 246 h 4316"/>
                  <a:gd name="T20" fmla="*/ 131 w 149"/>
                  <a:gd name="T21" fmla="*/ 156 h 4316"/>
                  <a:gd name="T22" fmla="*/ 143 w 149"/>
                  <a:gd name="T23" fmla="*/ 72 h 4316"/>
                  <a:gd name="T24" fmla="*/ 149 w 149"/>
                  <a:gd name="T25" fmla="*/ 0 h 4316"/>
                  <a:gd name="T26" fmla="*/ 137 w 149"/>
                  <a:gd name="T27" fmla="*/ 0 h 4316"/>
                  <a:gd name="T28" fmla="*/ 131 w 149"/>
                  <a:gd name="T29" fmla="*/ 72 h 4316"/>
                  <a:gd name="T30" fmla="*/ 119 w 149"/>
                  <a:gd name="T31" fmla="*/ 156 h 4316"/>
                  <a:gd name="T32" fmla="*/ 113 w 149"/>
                  <a:gd name="T33" fmla="*/ 246 h 4316"/>
                  <a:gd name="T34" fmla="*/ 101 w 149"/>
                  <a:gd name="T35" fmla="*/ 342 h 4316"/>
                  <a:gd name="T36" fmla="*/ 95 w 149"/>
                  <a:gd name="T37" fmla="*/ 444 h 4316"/>
                  <a:gd name="T38" fmla="*/ 83 w 149"/>
                  <a:gd name="T39" fmla="*/ 557 h 4316"/>
                  <a:gd name="T40" fmla="*/ 71 w 149"/>
                  <a:gd name="T41" fmla="*/ 671 h 4316"/>
                  <a:gd name="T42" fmla="*/ 65 w 149"/>
                  <a:gd name="T43" fmla="*/ 791 h 4316"/>
                  <a:gd name="T44" fmla="*/ 48 w 149"/>
                  <a:gd name="T45" fmla="*/ 1055 h 4316"/>
                  <a:gd name="T46" fmla="*/ 30 w 149"/>
                  <a:gd name="T47" fmla="*/ 1331 h 4316"/>
                  <a:gd name="T48" fmla="*/ 18 w 149"/>
                  <a:gd name="T49" fmla="*/ 1630 h 4316"/>
                  <a:gd name="T50" fmla="*/ 6 w 149"/>
                  <a:gd name="T51" fmla="*/ 1942 h 4316"/>
                  <a:gd name="T52" fmla="*/ 0 w 149"/>
                  <a:gd name="T53" fmla="*/ 2278 h 4316"/>
                  <a:gd name="T54" fmla="*/ 6 w 149"/>
                  <a:gd name="T55" fmla="*/ 2602 h 4316"/>
                  <a:gd name="T56" fmla="*/ 12 w 149"/>
                  <a:gd name="T57" fmla="*/ 2919 h 4316"/>
                  <a:gd name="T58" fmla="*/ 24 w 149"/>
                  <a:gd name="T59" fmla="*/ 3219 h 4316"/>
                  <a:gd name="T60" fmla="*/ 36 w 149"/>
                  <a:gd name="T61" fmla="*/ 3513 h 4316"/>
                  <a:gd name="T62" fmla="*/ 59 w 149"/>
                  <a:gd name="T63" fmla="*/ 3794 h 4316"/>
                  <a:gd name="T64" fmla="*/ 89 w 149"/>
                  <a:gd name="T65" fmla="*/ 4058 h 4316"/>
                  <a:gd name="T66" fmla="*/ 125 w 149"/>
                  <a:gd name="T67" fmla="*/ 4316 h 4316"/>
                  <a:gd name="T68" fmla="*/ 137 w 149"/>
                  <a:gd name="T69" fmla="*/ 4316 h 4316"/>
                  <a:gd name="T70" fmla="*/ 101 w 149"/>
                  <a:gd name="T71" fmla="*/ 4058 h 4316"/>
                  <a:gd name="T72" fmla="*/ 71 w 149"/>
                  <a:gd name="T73" fmla="*/ 3794 h 4316"/>
                  <a:gd name="T74" fmla="*/ 48 w 149"/>
                  <a:gd name="T75" fmla="*/ 3513 h 4316"/>
                  <a:gd name="T76" fmla="*/ 36 w 149"/>
                  <a:gd name="T77" fmla="*/ 3225 h 4316"/>
                  <a:gd name="T78" fmla="*/ 24 w 149"/>
                  <a:gd name="T79" fmla="*/ 2919 h 4316"/>
                  <a:gd name="T80" fmla="*/ 18 w 149"/>
                  <a:gd name="T81" fmla="*/ 2608 h 4316"/>
                  <a:gd name="T82" fmla="*/ 12 w 149"/>
                  <a:gd name="T83" fmla="*/ 2278 h 4316"/>
                  <a:gd name="T84" fmla="*/ 18 w 149"/>
                  <a:gd name="T85" fmla="*/ 1942 h 4316"/>
                  <a:gd name="T86" fmla="*/ 18 w 149"/>
                  <a:gd name="T87" fmla="*/ 194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4" name="Freeform 15">
                <a:extLst>
                  <a:ext uri="{FF2B5EF4-FFF2-40B4-BE49-F238E27FC236}">
                    <a16:creationId xmlns:a16="http://schemas.microsoft.com/office/drawing/2014/main" id="{92C41EC9-372B-5C01-0374-F190444DE814}"/>
                  </a:ext>
                </a:extLst>
              </p:cNvPr>
              <p:cNvSpPr>
                <a:spLocks/>
              </p:cNvSpPr>
              <p:nvPr userDrawn="1"/>
            </p:nvSpPr>
            <p:spPr bwMode="hidden">
              <a:xfrm>
                <a:off x="1967" y="0"/>
                <a:ext cx="300" cy="4316"/>
              </a:xfrm>
              <a:custGeom>
                <a:avLst/>
                <a:gdLst>
                  <a:gd name="T0" fmla="*/ 18 w 299"/>
                  <a:gd name="T1" fmla="*/ 2062 h 4316"/>
                  <a:gd name="T2" fmla="*/ 30 w 299"/>
                  <a:gd name="T3" fmla="*/ 1750 h 4316"/>
                  <a:gd name="T4" fmla="*/ 54 w 299"/>
                  <a:gd name="T5" fmla="*/ 1451 h 4316"/>
                  <a:gd name="T6" fmla="*/ 84 w 299"/>
                  <a:gd name="T7" fmla="*/ 1169 h 4316"/>
                  <a:gd name="T8" fmla="*/ 126 w 299"/>
                  <a:gd name="T9" fmla="*/ 899 h 4316"/>
                  <a:gd name="T10" fmla="*/ 162 w 299"/>
                  <a:gd name="T11" fmla="*/ 641 h 4316"/>
                  <a:gd name="T12" fmla="*/ 209 w 299"/>
                  <a:gd name="T13" fmla="*/ 408 h 4316"/>
                  <a:gd name="T14" fmla="*/ 251 w 299"/>
                  <a:gd name="T15" fmla="*/ 192 h 4316"/>
                  <a:gd name="T16" fmla="*/ 299 w 299"/>
                  <a:gd name="T17" fmla="*/ 0 h 4316"/>
                  <a:gd name="T18" fmla="*/ 287 w 299"/>
                  <a:gd name="T19" fmla="*/ 0 h 4316"/>
                  <a:gd name="T20" fmla="*/ 239 w 299"/>
                  <a:gd name="T21" fmla="*/ 192 h 4316"/>
                  <a:gd name="T22" fmla="*/ 198 w 299"/>
                  <a:gd name="T23" fmla="*/ 408 h 4316"/>
                  <a:gd name="T24" fmla="*/ 156 w 299"/>
                  <a:gd name="T25" fmla="*/ 641 h 4316"/>
                  <a:gd name="T26" fmla="*/ 114 w 299"/>
                  <a:gd name="T27" fmla="*/ 899 h 4316"/>
                  <a:gd name="T28" fmla="*/ 78 w 299"/>
                  <a:gd name="T29" fmla="*/ 1169 h 4316"/>
                  <a:gd name="T30" fmla="*/ 48 w 299"/>
                  <a:gd name="T31" fmla="*/ 1451 h 4316"/>
                  <a:gd name="T32" fmla="*/ 24 w 299"/>
                  <a:gd name="T33" fmla="*/ 1750 h 4316"/>
                  <a:gd name="T34" fmla="*/ 6 w 299"/>
                  <a:gd name="T35" fmla="*/ 2062 h 4316"/>
                  <a:gd name="T36" fmla="*/ 0 w 299"/>
                  <a:gd name="T37" fmla="*/ 2374 h 4316"/>
                  <a:gd name="T38" fmla="*/ 12 w 299"/>
                  <a:gd name="T39" fmla="*/ 2674 h 4316"/>
                  <a:gd name="T40" fmla="*/ 30 w 299"/>
                  <a:gd name="T41" fmla="*/ 2973 h 4316"/>
                  <a:gd name="T42" fmla="*/ 54 w 299"/>
                  <a:gd name="T43" fmla="*/ 3255 h 4316"/>
                  <a:gd name="T44" fmla="*/ 96 w 299"/>
                  <a:gd name="T45" fmla="*/ 3537 h 4316"/>
                  <a:gd name="T46" fmla="*/ 144 w 299"/>
                  <a:gd name="T47" fmla="*/ 3806 h 4316"/>
                  <a:gd name="T48" fmla="*/ 203 w 299"/>
                  <a:gd name="T49" fmla="*/ 4064 h 4316"/>
                  <a:gd name="T50" fmla="*/ 275 w 299"/>
                  <a:gd name="T51" fmla="*/ 4316 h 4316"/>
                  <a:gd name="T52" fmla="*/ 287 w 299"/>
                  <a:gd name="T53" fmla="*/ 4316 h 4316"/>
                  <a:gd name="T54" fmla="*/ 215 w 299"/>
                  <a:gd name="T55" fmla="*/ 4064 h 4316"/>
                  <a:gd name="T56" fmla="*/ 156 w 299"/>
                  <a:gd name="T57" fmla="*/ 3806 h 4316"/>
                  <a:gd name="T58" fmla="*/ 108 w 299"/>
                  <a:gd name="T59" fmla="*/ 3537 h 4316"/>
                  <a:gd name="T60" fmla="*/ 66 w 299"/>
                  <a:gd name="T61" fmla="*/ 3261 h 4316"/>
                  <a:gd name="T62" fmla="*/ 42 w 299"/>
                  <a:gd name="T63" fmla="*/ 2973 h 4316"/>
                  <a:gd name="T64" fmla="*/ 24 w 299"/>
                  <a:gd name="T65" fmla="*/ 2680 h 4316"/>
                  <a:gd name="T66" fmla="*/ 12 w 299"/>
                  <a:gd name="T67" fmla="*/ 2374 h 4316"/>
                  <a:gd name="T68" fmla="*/ 18 w 299"/>
                  <a:gd name="T69" fmla="*/ 2062 h 4316"/>
                  <a:gd name="T70" fmla="*/ 18 w 299"/>
                  <a:gd name="T71" fmla="*/ 206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5" name="Freeform 16">
                <a:extLst>
                  <a:ext uri="{FF2B5EF4-FFF2-40B4-BE49-F238E27FC236}">
                    <a16:creationId xmlns:a16="http://schemas.microsoft.com/office/drawing/2014/main" id="{408C98B3-2CD4-C004-FD9E-EF34D0B0512A}"/>
                  </a:ext>
                </a:extLst>
              </p:cNvPr>
              <p:cNvSpPr>
                <a:spLocks/>
              </p:cNvSpPr>
              <p:nvPr userDrawn="1"/>
            </p:nvSpPr>
            <p:spPr bwMode="hidden">
              <a:xfrm>
                <a:off x="1566" y="0"/>
                <a:ext cx="425" cy="4316"/>
              </a:xfrm>
              <a:custGeom>
                <a:avLst/>
                <a:gdLst>
                  <a:gd name="T0" fmla="*/ 424 w 424"/>
                  <a:gd name="T1" fmla="*/ 0 h 4316"/>
                  <a:gd name="T2" fmla="*/ 412 w 424"/>
                  <a:gd name="T3" fmla="*/ 0 h 4316"/>
                  <a:gd name="T4" fmla="*/ 316 w 424"/>
                  <a:gd name="T5" fmla="*/ 222 h 4316"/>
                  <a:gd name="T6" fmla="*/ 239 w 424"/>
                  <a:gd name="T7" fmla="*/ 462 h 4316"/>
                  <a:gd name="T8" fmla="*/ 167 w 424"/>
                  <a:gd name="T9" fmla="*/ 707 h 4316"/>
                  <a:gd name="T10" fmla="*/ 107 w 424"/>
                  <a:gd name="T11" fmla="*/ 971 h 4316"/>
                  <a:gd name="T12" fmla="*/ 65 w 424"/>
                  <a:gd name="T13" fmla="*/ 1247 h 4316"/>
                  <a:gd name="T14" fmla="*/ 29 w 424"/>
                  <a:gd name="T15" fmla="*/ 1529 h 4316"/>
                  <a:gd name="T16" fmla="*/ 6 w 424"/>
                  <a:gd name="T17" fmla="*/ 1822 h 4316"/>
                  <a:gd name="T18" fmla="*/ 0 w 424"/>
                  <a:gd name="T19" fmla="*/ 2122 h 4316"/>
                  <a:gd name="T20" fmla="*/ 6 w 424"/>
                  <a:gd name="T21" fmla="*/ 2404 h 4316"/>
                  <a:gd name="T22" fmla="*/ 24 w 424"/>
                  <a:gd name="T23" fmla="*/ 2686 h 4316"/>
                  <a:gd name="T24" fmla="*/ 47 w 424"/>
                  <a:gd name="T25" fmla="*/ 2961 h 4316"/>
                  <a:gd name="T26" fmla="*/ 89 w 424"/>
                  <a:gd name="T27" fmla="*/ 3243 h 4316"/>
                  <a:gd name="T28" fmla="*/ 137 w 424"/>
                  <a:gd name="T29" fmla="*/ 3519 h 4316"/>
                  <a:gd name="T30" fmla="*/ 197 w 424"/>
                  <a:gd name="T31" fmla="*/ 3788 h 4316"/>
                  <a:gd name="T32" fmla="*/ 269 w 424"/>
                  <a:gd name="T33" fmla="*/ 4058 h 4316"/>
                  <a:gd name="T34" fmla="*/ 346 w 424"/>
                  <a:gd name="T35" fmla="*/ 4316 h 4316"/>
                  <a:gd name="T36" fmla="*/ 358 w 424"/>
                  <a:gd name="T37" fmla="*/ 4316 h 4316"/>
                  <a:gd name="T38" fmla="*/ 281 w 424"/>
                  <a:gd name="T39" fmla="*/ 4058 h 4316"/>
                  <a:gd name="T40" fmla="*/ 209 w 424"/>
                  <a:gd name="T41" fmla="*/ 3788 h 4316"/>
                  <a:gd name="T42" fmla="*/ 149 w 424"/>
                  <a:gd name="T43" fmla="*/ 3519 h 4316"/>
                  <a:gd name="T44" fmla="*/ 101 w 424"/>
                  <a:gd name="T45" fmla="*/ 3243 h 4316"/>
                  <a:gd name="T46" fmla="*/ 59 w 424"/>
                  <a:gd name="T47" fmla="*/ 2961 h 4316"/>
                  <a:gd name="T48" fmla="*/ 35 w 424"/>
                  <a:gd name="T49" fmla="*/ 2686 h 4316"/>
                  <a:gd name="T50" fmla="*/ 18 w 424"/>
                  <a:gd name="T51" fmla="*/ 2404 h 4316"/>
                  <a:gd name="T52" fmla="*/ 12 w 424"/>
                  <a:gd name="T53" fmla="*/ 2122 h 4316"/>
                  <a:gd name="T54" fmla="*/ 18 w 424"/>
                  <a:gd name="T55" fmla="*/ 1822 h 4316"/>
                  <a:gd name="T56" fmla="*/ 41 w 424"/>
                  <a:gd name="T57" fmla="*/ 1529 h 4316"/>
                  <a:gd name="T58" fmla="*/ 71 w 424"/>
                  <a:gd name="T59" fmla="*/ 1247 h 4316"/>
                  <a:gd name="T60" fmla="*/ 119 w 424"/>
                  <a:gd name="T61" fmla="*/ 971 h 4316"/>
                  <a:gd name="T62" fmla="*/ 179 w 424"/>
                  <a:gd name="T63" fmla="*/ 707 h 4316"/>
                  <a:gd name="T64" fmla="*/ 245 w 424"/>
                  <a:gd name="T65" fmla="*/ 462 h 4316"/>
                  <a:gd name="T66" fmla="*/ 328 w 424"/>
                  <a:gd name="T67" fmla="*/ 222 h 4316"/>
                  <a:gd name="T68" fmla="*/ 424 w 424"/>
                  <a:gd name="T69" fmla="*/ 0 h 4316"/>
                  <a:gd name="T70" fmla="*/ 424 w 424"/>
                  <a:gd name="T71"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6" name="Freeform 17">
                <a:extLst>
                  <a:ext uri="{FF2B5EF4-FFF2-40B4-BE49-F238E27FC236}">
                    <a16:creationId xmlns:a16="http://schemas.microsoft.com/office/drawing/2014/main" id="{1692567A-8081-02D6-0553-00EECB959CAE}"/>
                  </a:ext>
                </a:extLst>
              </p:cNvPr>
              <p:cNvSpPr>
                <a:spLocks/>
              </p:cNvSpPr>
              <p:nvPr userDrawn="1"/>
            </p:nvSpPr>
            <p:spPr bwMode="hidden">
              <a:xfrm>
                <a:off x="1128" y="0"/>
                <a:ext cx="575" cy="4316"/>
              </a:xfrm>
              <a:custGeom>
                <a:avLst/>
                <a:gdLst>
                  <a:gd name="T0" fmla="*/ 12 w 574"/>
                  <a:gd name="T1" fmla="*/ 2146 h 4316"/>
                  <a:gd name="T2" fmla="*/ 24 w 574"/>
                  <a:gd name="T3" fmla="*/ 1846 h 4316"/>
                  <a:gd name="T4" fmla="*/ 54 w 574"/>
                  <a:gd name="T5" fmla="*/ 1559 h 4316"/>
                  <a:gd name="T6" fmla="*/ 96 w 574"/>
                  <a:gd name="T7" fmla="*/ 1277 h 4316"/>
                  <a:gd name="T8" fmla="*/ 162 w 574"/>
                  <a:gd name="T9" fmla="*/ 1001 h 4316"/>
                  <a:gd name="T10" fmla="*/ 239 w 574"/>
                  <a:gd name="T11" fmla="*/ 731 h 4316"/>
                  <a:gd name="T12" fmla="*/ 335 w 574"/>
                  <a:gd name="T13" fmla="*/ 480 h 4316"/>
                  <a:gd name="T14" fmla="*/ 449 w 574"/>
                  <a:gd name="T15" fmla="*/ 234 h 4316"/>
                  <a:gd name="T16" fmla="*/ 574 w 574"/>
                  <a:gd name="T17" fmla="*/ 0 h 4316"/>
                  <a:gd name="T18" fmla="*/ 562 w 574"/>
                  <a:gd name="T19" fmla="*/ 0 h 4316"/>
                  <a:gd name="T20" fmla="*/ 437 w 574"/>
                  <a:gd name="T21" fmla="*/ 234 h 4316"/>
                  <a:gd name="T22" fmla="*/ 323 w 574"/>
                  <a:gd name="T23" fmla="*/ 480 h 4316"/>
                  <a:gd name="T24" fmla="*/ 227 w 574"/>
                  <a:gd name="T25" fmla="*/ 737 h 4316"/>
                  <a:gd name="T26" fmla="*/ 150 w 574"/>
                  <a:gd name="T27" fmla="*/ 1001 h 4316"/>
                  <a:gd name="T28" fmla="*/ 84 w 574"/>
                  <a:gd name="T29" fmla="*/ 1277 h 4316"/>
                  <a:gd name="T30" fmla="*/ 42 w 574"/>
                  <a:gd name="T31" fmla="*/ 1559 h 4316"/>
                  <a:gd name="T32" fmla="*/ 12 w 574"/>
                  <a:gd name="T33" fmla="*/ 1852 h 4316"/>
                  <a:gd name="T34" fmla="*/ 0 w 574"/>
                  <a:gd name="T35" fmla="*/ 2146 h 4316"/>
                  <a:gd name="T36" fmla="*/ 6 w 574"/>
                  <a:gd name="T37" fmla="*/ 2434 h 4316"/>
                  <a:gd name="T38" fmla="*/ 30 w 574"/>
                  <a:gd name="T39" fmla="*/ 2715 h 4316"/>
                  <a:gd name="T40" fmla="*/ 66 w 574"/>
                  <a:gd name="T41" fmla="*/ 2997 h 4316"/>
                  <a:gd name="T42" fmla="*/ 120 w 574"/>
                  <a:gd name="T43" fmla="*/ 3273 h 4316"/>
                  <a:gd name="T44" fmla="*/ 191 w 574"/>
                  <a:gd name="T45" fmla="*/ 3549 h 4316"/>
                  <a:gd name="T46" fmla="*/ 275 w 574"/>
                  <a:gd name="T47" fmla="*/ 3812 h 4316"/>
                  <a:gd name="T48" fmla="*/ 371 w 574"/>
                  <a:gd name="T49" fmla="*/ 4070 h 4316"/>
                  <a:gd name="T50" fmla="*/ 484 w 574"/>
                  <a:gd name="T51" fmla="*/ 4316 h 4316"/>
                  <a:gd name="T52" fmla="*/ 496 w 574"/>
                  <a:gd name="T53" fmla="*/ 4316 h 4316"/>
                  <a:gd name="T54" fmla="*/ 383 w 574"/>
                  <a:gd name="T55" fmla="*/ 4070 h 4316"/>
                  <a:gd name="T56" fmla="*/ 287 w 574"/>
                  <a:gd name="T57" fmla="*/ 3812 h 4316"/>
                  <a:gd name="T58" fmla="*/ 203 w 574"/>
                  <a:gd name="T59" fmla="*/ 3549 h 4316"/>
                  <a:gd name="T60" fmla="*/ 132 w 574"/>
                  <a:gd name="T61" fmla="*/ 3273 h 4316"/>
                  <a:gd name="T62" fmla="*/ 78 w 574"/>
                  <a:gd name="T63" fmla="*/ 2997 h 4316"/>
                  <a:gd name="T64" fmla="*/ 42 w 574"/>
                  <a:gd name="T65" fmla="*/ 2715 h 4316"/>
                  <a:gd name="T66" fmla="*/ 18 w 574"/>
                  <a:gd name="T67" fmla="*/ 2434 h 4316"/>
                  <a:gd name="T68" fmla="*/ 12 w 574"/>
                  <a:gd name="T69" fmla="*/ 2146 h 4316"/>
                  <a:gd name="T70" fmla="*/ 12 w 574"/>
                  <a:gd name="T71" fmla="*/ 214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7" name="Freeform 18">
                <a:extLst>
                  <a:ext uri="{FF2B5EF4-FFF2-40B4-BE49-F238E27FC236}">
                    <a16:creationId xmlns:a16="http://schemas.microsoft.com/office/drawing/2014/main" id="{23871739-41F3-1BDC-09C4-9D185F4D54AB}"/>
                  </a:ext>
                </a:extLst>
              </p:cNvPr>
              <p:cNvSpPr>
                <a:spLocks/>
              </p:cNvSpPr>
              <p:nvPr userDrawn="1"/>
            </p:nvSpPr>
            <p:spPr bwMode="hidden">
              <a:xfrm>
                <a:off x="702" y="0"/>
                <a:ext cx="737" cy="4316"/>
              </a:xfrm>
              <a:custGeom>
                <a:avLst/>
                <a:gdLst>
                  <a:gd name="T0" fmla="*/ 12 w 735"/>
                  <a:gd name="T1" fmla="*/ 2098 h 4316"/>
                  <a:gd name="T2" fmla="*/ 29 w 735"/>
                  <a:gd name="T3" fmla="*/ 1798 h 4316"/>
                  <a:gd name="T4" fmla="*/ 71 w 735"/>
                  <a:gd name="T5" fmla="*/ 1505 h 4316"/>
                  <a:gd name="T6" fmla="*/ 131 w 735"/>
                  <a:gd name="T7" fmla="*/ 1223 h 4316"/>
                  <a:gd name="T8" fmla="*/ 215 w 735"/>
                  <a:gd name="T9" fmla="*/ 941 h 4316"/>
                  <a:gd name="T10" fmla="*/ 316 w 735"/>
                  <a:gd name="T11" fmla="*/ 689 h 4316"/>
                  <a:gd name="T12" fmla="*/ 442 w 735"/>
                  <a:gd name="T13" fmla="*/ 444 h 4316"/>
                  <a:gd name="T14" fmla="*/ 580 w 735"/>
                  <a:gd name="T15" fmla="*/ 216 h 4316"/>
                  <a:gd name="T16" fmla="*/ 735 w 735"/>
                  <a:gd name="T17" fmla="*/ 0 h 4316"/>
                  <a:gd name="T18" fmla="*/ 723 w 735"/>
                  <a:gd name="T19" fmla="*/ 0 h 4316"/>
                  <a:gd name="T20" fmla="*/ 568 w 735"/>
                  <a:gd name="T21" fmla="*/ 210 h 4316"/>
                  <a:gd name="T22" fmla="*/ 430 w 735"/>
                  <a:gd name="T23" fmla="*/ 438 h 4316"/>
                  <a:gd name="T24" fmla="*/ 311 w 735"/>
                  <a:gd name="T25" fmla="*/ 683 h 4316"/>
                  <a:gd name="T26" fmla="*/ 209 w 735"/>
                  <a:gd name="T27" fmla="*/ 941 h 4316"/>
                  <a:gd name="T28" fmla="*/ 125 w 735"/>
                  <a:gd name="T29" fmla="*/ 1217 h 4316"/>
                  <a:gd name="T30" fmla="*/ 59 w 735"/>
                  <a:gd name="T31" fmla="*/ 1505 h 4316"/>
                  <a:gd name="T32" fmla="*/ 18 w 735"/>
                  <a:gd name="T33" fmla="*/ 1798 h 4316"/>
                  <a:gd name="T34" fmla="*/ 0 w 735"/>
                  <a:gd name="T35" fmla="*/ 2098 h 4316"/>
                  <a:gd name="T36" fmla="*/ 6 w 735"/>
                  <a:gd name="T37" fmla="*/ 2404 h 4316"/>
                  <a:gd name="T38" fmla="*/ 29 w 735"/>
                  <a:gd name="T39" fmla="*/ 2709 h 4316"/>
                  <a:gd name="T40" fmla="*/ 77 w 735"/>
                  <a:gd name="T41" fmla="*/ 3015 h 4316"/>
                  <a:gd name="T42" fmla="*/ 149 w 735"/>
                  <a:gd name="T43" fmla="*/ 3315 h 4316"/>
                  <a:gd name="T44" fmla="*/ 227 w 735"/>
                  <a:gd name="T45" fmla="*/ 3573 h 4316"/>
                  <a:gd name="T46" fmla="*/ 316 w 735"/>
                  <a:gd name="T47" fmla="*/ 3824 h 4316"/>
                  <a:gd name="T48" fmla="*/ 424 w 735"/>
                  <a:gd name="T49" fmla="*/ 4076 h 4316"/>
                  <a:gd name="T50" fmla="*/ 544 w 735"/>
                  <a:gd name="T51" fmla="*/ 4316 h 4316"/>
                  <a:gd name="T52" fmla="*/ 556 w 735"/>
                  <a:gd name="T53" fmla="*/ 4316 h 4316"/>
                  <a:gd name="T54" fmla="*/ 436 w 735"/>
                  <a:gd name="T55" fmla="*/ 4076 h 4316"/>
                  <a:gd name="T56" fmla="*/ 328 w 735"/>
                  <a:gd name="T57" fmla="*/ 3824 h 4316"/>
                  <a:gd name="T58" fmla="*/ 239 w 735"/>
                  <a:gd name="T59" fmla="*/ 3573 h 4316"/>
                  <a:gd name="T60" fmla="*/ 161 w 735"/>
                  <a:gd name="T61" fmla="*/ 3315 h 4316"/>
                  <a:gd name="T62" fmla="*/ 89 w 735"/>
                  <a:gd name="T63" fmla="*/ 3015 h 4316"/>
                  <a:gd name="T64" fmla="*/ 41 w 735"/>
                  <a:gd name="T65" fmla="*/ 2709 h 4316"/>
                  <a:gd name="T66" fmla="*/ 18 w 735"/>
                  <a:gd name="T67" fmla="*/ 2404 h 4316"/>
                  <a:gd name="T68" fmla="*/ 12 w 735"/>
                  <a:gd name="T69" fmla="*/ 2098 h 4316"/>
                  <a:gd name="T70" fmla="*/ 12 w 735"/>
                  <a:gd name="T71" fmla="*/ 209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8" name="Freeform 19">
                <a:extLst>
                  <a:ext uri="{FF2B5EF4-FFF2-40B4-BE49-F238E27FC236}">
                    <a16:creationId xmlns:a16="http://schemas.microsoft.com/office/drawing/2014/main" id="{C9D0B51A-9139-2E76-BEC0-D99A0AAC2D53}"/>
                  </a:ext>
                </a:extLst>
              </p:cNvPr>
              <p:cNvSpPr>
                <a:spLocks/>
              </p:cNvSpPr>
              <p:nvPr userDrawn="1"/>
            </p:nvSpPr>
            <p:spPr bwMode="hidden">
              <a:xfrm>
                <a:off x="288" y="0"/>
                <a:ext cx="840" cy="4316"/>
              </a:xfrm>
              <a:custGeom>
                <a:avLst/>
                <a:gdLst>
                  <a:gd name="T0" fmla="*/ 18 w 837"/>
                  <a:gd name="T1" fmla="*/ 1948 h 4316"/>
                  <a:gd name="T2" fmla="*/ 48 w 837"/>
                  <a:gd name="T3" fmla="*/ 1708 h 4316"/>
                  <a:gd name="T4" fmla="*/ 96 w 837"/>
                  <a:gd name="T5" fmla="*/ 1475 h 4316"/>
                  <a:gd name="T6" fmla="*/ 161 w 837"/>
                  <a:gd name="T7" fmla="*/ 1235 h 4316"/>
                  <a:gd name="T8" fmla="*/ 251 w 837"/>
                  <a:gd name="T9" fmla="*/ 995 h 4316"/>
                  <a:gd name="T10" fmla="*/ 365 w 837"/>
                  <a:gd name="T11" fmla="*/ 755 h 4316"/>
                  <a:gd name="T12" fmla="*/ 496 w 837"/>
                  <a:gd name="T13" fmla="*/ 510 h 4316"/>
                  <a:gd name="T14" fmla="*/ 658 w 837"/>
                  <a:gd name="T15" fmla="*/ 258 h 4316"/>
                  <a:gd name="T16" fmla="*/ 741 w 837"/>
                  <a:gd name="T17" fmla="*/ 132 h 4316"/>
                  <a:gd name="T18" fmla="*/ 837 w 837"/>
                  <a:gd name="T19" fmla="*/ 0 h 4316"/>
                  <a:gd name="T20" fmla="*/ 825 w 837"/>
                  <a:gd name="T21" fmla="*/ 0 h 4316"/>
                  <a:gd name="T22" fmla="*/ 729 w 837"/>
                  <a:gd name="T23" fmla="*/ 132 h 4316"/>
                  <a:gd name="T24" fmla="*/ 640 w 837"/>
                  <a:gd name="T25" fmla="*/ 258 h 4316"/>
                  <a:gd name="T26" fmla="*/ 562 w 837"/>
                  <a:gd name="T27" fmla="*/ 384 h 4316"/>
                  <a:gd name="T28" fmla="*/ 484 w 837"/>
                  <a:gd name="T29" fmla="*/ 510 h 4316"/>
                  <a:gd name="T30" fmla="*/ 353 w 837"/>
                  <a:gd name="T31" fmla="*/ 755 h 4316"/>
                  <a:gd name="T32" fmla="*/ 239 w 837"/>
                  <a:gd name="T33" fmla="*/ 995 h 4316"/>
                  <a:gd name="T34" fmla="*/ 150 w 837"/>
                  <a:gd name="T35" fmla="*/ 1235 h 4316"/>
                  <a:gd name="T36" fmla="*/ 84 w 837"/>
                  <a:gd name="T37" fmla="*/ 1469 h 4316"/>
                  <a:gd name="T38" fmla="*/ 36 w 837"/>
                  <a:gd name="T39" fmla="*/ 1702 h 4316"/>
                  <a:gd name="T40" fmla="*/ 6 w 837"/>
                  <a:gd name="T41" fmla="*/ 1942 h 4316"/>
                  <a:gd name="T42" fmla="*/ 0 w 837"/>
                  <a:gd name="T43" fmla="*/ 2200 h 4316"/>
                  <a:gd name="T44" fmla="*/ 12 w 837"/>
                  <a:gd name="T45" fmla="*/ 2470 h 4316"/>
                  <a:gd name="T46" fmla="*/ 48 w 837"/>
                  <a:gd name="T47" fmla="*/ 2739 h 4316"/>
                  <a:gd name="T48" fmla="*/ 114 w 837"/>
                  <a:gd name="T49" fmla="*/ 3027 h 4316"/>
                  <a:gd name="T50" fmla="*/ 150 w 837"/>
                  <a:gd name="T51" fmla="*/ 3171 h 4316"/>
                  <a:gd name="T52" fmla="*/ 197 w 837"/>
                  <a:gd name="T53" fmla="*/ 3321 h 4316"/>
                  <a:gd name="T54" fmla="*/ 245 w 837"/>
                  <a:gd name="T55" fmla="*/ 3477 h 4316"/>
                  <a:gd name="T56" fmla="*/ 305 w 837"/>
                  <a:gd name="T57" fmla="*/ 3639 h 4316"/>
                  <a:gd name="T58" fmla="*/ 365 w 837"/>
                  <a:gd name="T59" fmla="*/ 3800 h 4316"/>
                  <a:gd name="T60" fmla="*/ 437 w 837"/>
                  <a:gd name="T61" fmla="*/ 3968 h 4316"/>
                  <a:gd name="T62" fmla="*/ 508 w 837"/>
                  <a:gd name="T63" fmla="*/ 4136 h 4316"/>
                  <a:gd name="T64" fmla="*/ 592 w 837"/>
                  <a:gd name="T65" fmla="*/ 4316 h 4316"/>
                  <a:gd name="T66" fmla="*/ 604 w 837"/>
                  <a:gd name="T67" fmla="*/ 4316 h 4316"/>
                  <a:gd name="T68" fmla="*/ 520 w 837"/>
                  <a:gd name="T69" fmla="*/ 4136 h 4316"/>
                  <a:gd name="T70" fmla="*/ 448 w 837"/>
                  <a:gd name="T71" fmla="*/ 3968 h 4316"/>
                  <a:gd name="T72" fmla="*/ 377 w 837"/>
                  <a:gd name="T73" fmla="*/ 3800 h 4316"/>
                  <a:gd name="T74" fmla="*/ 317 w 837"/>
                  <a:gd name="T75" fmla="*/ 3639 h 4316"/>
                  <a:gd name="T76" fmla="*/ 257 w 837"/>
                  <a:gd name="T77" fmla="*/ 3477 h 4316"/>
                  <a:gd name="T78" fmla="*/ 209 w 837"/>
                  <a:gd name="T79" fmla="*/ 3327 h 4316"/>
                  <a:gd name="T80" fmla="*/ 161 w 837"/>
                  <a:gd name="T81" fmla="*/ 3171 h 4316"/>
                  <a:gd name="T82" fmla="*/ 126 w 837"/>
                  <a:gd name="T83" fmla="*/ 3027 h 4316"/>
                  <a:gd name="T84" fmla="*/ 60 w 837"/>
                  <a:gd name="T85" fmla="*/ 2739 h 4316"/>
                  <a:gd name="T86" fmla="*/ 24 w 837"/>
                  <a:gd name="T87" fmla="*/ 2470 h 4316"/>
                  <a:gd name="T88" fmla="*/ 12 w 837"/>
                  <a:gd name="T89" fmla="*/ 2206 h 4316"/>
                  <a:gd name="T90" fmla="*/ 18 w 837"/>
                  <a:gd name="T91" fmla="*/ 1948 h 4316"/>
                  <a:gd name="T92" fmla="*/ 18 w 837"/>
                  <a:gd name="T93" fmla="*/ 194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grpSp>
        <p:sp>
          <p:nvSpPr>
            <p:cNvPr id="7" name="Freeform 20">
              <a:extLst>
                <a:ext uri="{FF2B5EF4-FFF2-40B4-BE49-F238E27FC236}">
                  <a16:creationId xmlns:a16="http://schemas.microsoft.com/office/drawing/2014/main" id="{FB594C0C-C4C7-4ACE-0015-4A0CFE225242}"/>
                </a:ext>
              </a:extLst>
            </p:cNvPr>
            <p:cNvSpPr>
              <a:spLocks/>
            </p:cNvSpPr>
            <p:nvPr/>
          </p:nvSpPr>
          <p:spPr bwMode="hidden">
            <a:xfrm>
              <a:off x="6" y="2901"/>
              <a:ext cx="606" cy="1415"/>
            </a:xfrm>
            <a:custGeom>
              <a:avLst/>
              <a:gdLst>
                <a:gd name="T0" fmla="*/ 0 w 604"/>
                <a:gd name="T1" fmla="*/ 54 h 1415"/>
                <a:gd name="T2" fmla="*/ 42 w 604"/>
                <a:gd name="T3" fmla="*/ 228 h 1415"/>
                <a:gd name="T4" fmla="*/ 96 w 604"/>
                <a:gd name="T5" fmla="*/ 402 h 1415"/>
                <a:gd name="T6" fmla="*/ 161 w 604"/>
                <a:gd name="T7" fmla="*/ 576 h 1415"/>
                <a:gd name="T8" fmla="*/ 227 w 604"/>
                <a:gd name="T9" fmla="*/ 744 h 1415"/>
                <a:gd name="T10" fmla="*/ 305 w 604"/>
                <a:gd name="T11" fmla="*/ 917 h 1415"/>
                <a:gd name="T12" fmla="*/ 389 w 604"/>
                <a:gd name="T13" fmla="*/ 1085 h 1415"/>
                <a:gd name="T14" fmla="*/ 484 w 604"/>
                <a:gd name="T15" fmla="*/ 1253 h 1415"/>
                <a:gd name="T16" fmla="*/ 586 w 604"/>
                <a:gd name="T17" fmla="*/ 1415 h 1415"/>
                <a:gd name="T18" fmla="*/ 604 w 604"/>
                <a:gd name="T19" fmla="*/ 1415 h 1415"/>
                <a:gd name="T20" fmla="*/ 496 w 604"/>
                <a:gd name="T21" fmla="*/ 1247 h 1415"/>
                <a:gd name="T22" fmla="*/ 401 w 604"/>
                <a:gd name="T23" fmla="*/ 1073 h 1415"/>
                <a:gd name="T24" fmla="*/ 311 w 604"/>
                <a:gd name="T25" fmla="*/ 899 h 1415"/>
                <a:gd name="T26" fmla="*/ 233 w 604"/>
                <a:gd name="T27" fmla="*/ 720 h 1415"/>
                <a:gd name="T28" fmla="*/ 161 w 604"/>
                <a:gd name="T29" fmla="*/ 546 h 1415"/>
                <a:gd name="T30" fmla="*/ 102 w 604"/>
                <a:gd name="T31" fmla="*/ 366 h 1415"/>
                <a:gd name="T32" fmla="*/ 48 w 604"/>
                <a:gd name="T33" fmla="*/ 180 h 1415"/>
                <a:gd name="T34" fmla="*/ 0 w 604"/>
                <a:gd name="T35" fmla="*/ 0 h 1415"/>
                <a:gd name="T36" fmla="*/ 0 w 604"/>
                <a:gd name="T37" fmla="*/ 54 h 1415"/>
                <a:gd name="T38" fmla="*/ 0 w 604"/>
                <a:gd name="T39" fmla="*/ 54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8" name="Freeform 21">
              <a:extLst>
                <a:ext uri="{FF2B5EF4-FFF2-40B4-BE49-F238E27FC236}">
                  <a16:creationId xmlns:a16="http://schemas.microsoft.com/office/drawing/2014/main" id="{6A445095-7994-72A9-4ED3-58036BF021FF}"/>
                </a:ext>
              </a:extLst>
            </p:cNvPr>
            <p:cNvSpPr>
              <a:spLocks/>
            </p:cNvSpPr>
            <p:nvPr/>
          </p:nvSpPr>
          <p:spPr bwMode="hidden">
            <a:xfrm>
              <a:off x="6" y="3890"/>
              <a:ext cx="228" cy="426"/>
            </a:xfrm>
            <a:custGeom>
              <a:avLst/>
              <a:gdLst>
                <a:gd name="T0" fmla="*/ 0 w 227"/>
                <a:gd name="T1" fmla="*/ 30 h 426"/>
                <a:gd name="T2" fmla="*/ 108 w 227"/>
                <a:gd name="T3" fmla="*/ 240 h 426"/>
                <a:gd name="T4" fmla="*/ 215 w 227"/>
                <a:gd name="T5" fmla="*/ 426 h 426"/>
                <a:gd name="T6" fmla="*/ 227 w 227"/>
                <a:gd name="T7" fmla="*/ 426 h 426"/>
                <a:gd name="T8" fmla="*/ 167 w 227"/>
                <a:gd name="T9" fmla="*/ 330 h 426"/>
                <a:gd name="T10" fmla="*/ 114 w 227"/>
                <a:gd name="T11" fmla="*/ 222 h 426"/>
                <a:gd name="T12" fmla="*/ 0 w 227"/>
                <a:gd name="T13" fmla="*/ 0 h 426"/>
                <a:gd name="T14" fmla="*/ 0 w 227"/>
                <a:gd name="T15" fmla="*/ 30 h 426"/>
                <a:gd name="T16" fmla="*/ 0 w 227"/>
                <a:gd name="T17" fmla="*/ 3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9" name="Freeform 22">
              <a:extLst>
                <a:ext uri="{FF2B5EF4-FFF2-40B4-BE49-F238E27FC236}">
                  <a16:creationId xmlns:a16="http://schemas.microsoft.com/office/drawing/2014/main" id="{3A2B36AE-425E-AA33-E0C8-0D713ADE9C8B}"/>
                </a:ext>
              </a:extLst>
            </p:cNvPr>
            <p:cNvSpPr>
              <a:spLocks/>
            </p:cNvSpPr>
            <p:nvPr/>
          </p:nvSpPr>
          <p:spPr bwMode="hidden">
            <a:xfrm>
              <a:off x="4776" y="0"/>
              <a:ext cx="984" cy="1786"/>
            </a:xfrm>
            <a:custGeom>
              <a:avLst/>
              <a:gdLst>
                <a:gd name="T0" fmla="*/ 981 w 981"/>
                <a:gd name="T1" fmla="*/ 1786 h 1786"/>
                <a:gd name="T2" fmla="*/ 981 w 981"/>
                <a:gd name="T3" fmla="*/ 1720 h 1786"/>
                <a:gd name="T4" fmla="*/ 969 w 981"/>
                <a:gd name="T5" fmla="*/ 1666 h 1786"/>
                <a:gd name="T6" fmla="*/ 957 w 981"/>
                <a:gd name="T7" fmla="*/ 1613 h 1786"/>
                <a:gd name="T8" fmla="*/ 921 w 981"/>
                <a:gd name="T9" fmla="*/ 1487 h 1786"/>
                <a:gd name="T10" fmla="*/ 885 w 981"/>
                <a:gd name="T11" fmla="*/ 1361 h 1786"/>
                <a:gd name="T12" fmla="*/ 796 w 981"/>
                <a:gd name="T13" fmla="*/ 1121 h 1786"/>
                <a:gd name="T14" fmla="*/ 682 w 981"/>
                <a:gd name="T15" fmla="*/ 899 h 1786"/>
                <a:gd name="T16" fmla="*/ 562 w 981"/>
                <a:gd name="T17" fmla="*/ 689 h 1786"/>
                <a:gd name="T18" fmla="*/ 431 w 981"/>
                <a:gd name="T19" fmla="*/ 498 h 1786"/>
                <a:gd name="T20" fmla="*/ 293 w 981"/>
                <a:gd name="T21" fmla="*/ 318 h 1786"/>
                <a:gd name="T22" fmla="*/ 150 w 981"/>
                <a:gd name="T23" fmla="*/ 150 h 1786"/>
                <a:gd name="T24" fmla="*/ 12 w 981"/>
                <a:gd name="T25" fmla="*/ 0 h 1786"/>
                <a:gd name="T26" fmla="*/ 0 w 981"/>
                <a:gd name="T27" fmla="*/ 0 h 1786"/>
                <a:gd name="T28" fmla="*/ 138 w 981"/>
                <a:gd name="T29" fmla="*/ 150 h 1786"/>
                <a:gd name="T30" fmla="*/ 275 w 981"/>
                <a:gd name="T31" fmla="*/ 318 h 1786"/>
                <a:gd name="T32" fmla="*/ 413 w 981"/>
                <a:gd name="T33" fmla="*/ 498 h 1786"/>
                <a:gd name="T34" fmla="*/ 545 w 981"/>
                <a:gd name="T35" fmla="*/ 689 h 1786"/>
                <a:gd name="T36" fmla="*/ 670 w 981"/>
                <a:gd name="T37" fmla="*/ 899 h 1786"/>
                <a:gd name="T38" fmla="*/ 778 w 981"/>
                <a:gd name="T39" fmla="*/ 1121 h 1786"/>
                <a:gd name="T40" fmla="*/ 873 w 981"/>
                <a:gd name="T41" fmla="*/ 1361 h 1786"/>
                <a:gd name="T42" fmla="*/ 909 w 981"/>
                <a:gd name="T43" fmla="*/ 1487 h 1786"/>
                <a:gd name="T44" fmla="*/ 945 w 981"/>
                <a:gd name="T45" fmla="*/ 1619 h 1786"/>
                <a:gd name="T46" fmla="*/ 963 w 981"/>
                <a:gd name="T47" fmla="*/ 1702 h 1786"/>
                <a:gd name="T48" fmla="*/ 981 w 981"/>
                <a:gd name="T49" fmla="*/ 1786 h 1786"/>
                <a:gd name="T50" fmla="*/ 981 w 981"/>
                <a:gd name="T51" fmla="*/ 1786 h 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0" name="Freeform 23">
              <a:extLst>
                <a:ext uri="{FF2B5EF4-FFF2-40B4-BE49-F238E27FC236}">
                  <a16:creationId xmlns:a16="http://schemas.microsoft.com/office/drawing/2014/main" id="{667D136C-A16F-6116-84C7-3D355C5CC374}"/>
                </a:ext>
              </a:extLst>
            </p:cNvPr>
            <p:cNvSpPr>
              <a:spLocks/>
            </p:cNvSpPr>
            <p:nvPr/>
          </p:nvSpPr>
          <p:spPr bwMode="hidden">
            <a:xfrm>
              <a:off x="5041" y="0"/>
              <a:ext cx="719" cy="845"/>
            </a:xfrm>
            <a:custGeom>
              <a:avLst/>
              <a:gdLst>
                <a:gd name="T0" fmla="*/ 753 w 717"/>
                <a:gd name="T1" fmla="*/ 845 h 845"/>
                <a:gd name="T2" fmla="*/ 753 w 717"/>
                <a:gd name="T3" fmla="*/ 821 h 845"/>
                <a:gd name="T4" fmla="*/ 610 w 717"/>
                <a:gd name="T5" fmla="*/ 605 h 845"/>
                <a:gd name="T6" fmla="*/ 424 w 717"/>
                <a:gd name="T7" fmla="*/ 396 h 845"/>
                <a:gd name="T8" fmla="*/ 239 w 717"/>
                <a:gd name="T9" fmla="*/ 192 h 845"/>
                <a:gd name="T10" fmla="*/ 17 w 717"/>
                <a:gd name="T11" fmla="*/ 0 h 845"/>
                <a:gd name="T12" fmla="*/ 0 w 717"/>
                <a:gd name="T13" fmla="*/ 0 h 845"/>
                <a:gd name="T14" fmla="*/ 227 w 717"/>
                <a:gd name="T15" fmla="*/ 198 h 845"/>
                <a:gd name="T16" fmla="*/ 418 w 717"/>
                <a:gd name="T17" fmla="*/ 408 h 845"/>
                <a:gd name="T18" fmla="*/ 604 w 717"/>
                <a:gd name="T19" fmla="*/ 623 h 845"/>
                <a:gd name="T20" fmla="*/ 753 w 717"/>
                <a:gd name="T21" fmla="*/ 845 h 845"/>
                <a:gd name="T22" fmla="*/ 753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24">
              <a:extLst>
                <a:ext uri="{FF2B5EF4-FFF2-40B4-BE49-F238E27FC236}">
                  <a16:creationId xmlns:a16="http://schemas.microsoft.com/office/drawing/2014/main" id="{FDBA3112-CFF7-9DB2-67FE-7F231A67777A}"/>
                </a:ext>
              </a:extLst>
            </p:cNvPr>
            <p:cNvSpPr>
              <a:spLocks/>
            </p:cNvSpPr>
            <p:nvPr/>
          </p:nvSpPr>
          <p:spPr bwMode="hidden">
            <a:xfrm>
              <a:off x="5352" y="0"/>
              <a:ext cx="408" cy="414"/>
            </a:xfrm>
            <a:custGeom>
              <a:avLst/>
              <a:gdLst>
                <a:gd name="T0" fmla="*/ 425 w 407"/>
                <a:gd name="T1" fmla="*/ 414 h 414"/>
                <a:gd name="T2" fmla="*/ 425 w 407"/>
                <a:gd name="T3" fmla="*/ 396 h 414"/>
                <a:gd name="T4" fmla="*/ 240 w 407"/>
                <a:gd name="T5" fmla="*/ 192 h 414"/>
                <a:gd name="T6" fmla="*/ 12 w 407"/>
                <a:gd name="T7" fmla="*/ 0 h 414"/>
                <a:gd name="T8" fmla="*/ 0 w 407"/>
                <a:gd name="T9" fmla="*/ 0 h 414"/>
                <a:gd name="T10" fmla="*/ 108 w 407"/>
                <a:gd name="T11" fmla="*/ 102 h 414"/>
                <a:gd name="T12" fmla="*/ 234 w 407"/>
                <a:gd name="T13" fmla="*/ 204 h 414"/>
                <a:gd name="T14" fmla="*/ 425 w 407"/>
                <a:gd name="T15" fmla="*/ 414 h 414"/>
                <a:gd name="T16" fmla="*/ 425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25">
              <a:extLst>
                <a:ext uri="{FF2B5EF4-FFF2-40B4-BE49-F238E27FC236}">
                  <a16:creationId xmlns:a16="http://schemas.microsoft.com/office/drawing/2014/main" id="{B0EEE02F-5009-C33C-1052-DB6A10327D28}"/>
                </a:ext>
              </a:extLst>
            </p:cNvPr>
            <p:cNvSpPr>
              <a:spLocks/>
            </p:cNvSpPr>
            <p:nvPr/>
          </p:nvSpPr>
          <p:spPr bwMode="hidden">
            <a:xfrm>
              <a:off x="6" y="0"/>
              <a:ext cx="858" cy="1409"/>
            </a:xfrm>
            <a:custGeom>
              <a:avLst/>
              <a:gdLst>
                <a:gd name="T0" fmla="*/ 0 w 855"/>
                <a:gd name="T1" fmla="*/ 1361 h 1409"/>
                <a:gd name="T2" fmla="*/ 0 w 855"/>
                <a:gd name="T3" fmla="*/ 1409 h 1409"/>
                <a:gd name="T4" fmla="*/ 54 w 855"/>
                <a:gd name="T5" fmla="*/ 1211 h 1409"/>
                <a:gd name="T6" fmla="*/ 126 w 855"/>
                <a:gd name="T7" fmla="*/ 1013 h 1409"/>
                <a:gd name="T8" fmla="*/ 215 w 855"/>
                <a:gd name="T9" fmla="*/ 827 h 1409"/>
                <a:gd name="T10" fmla="*/ 311 w 855"/>
                <a:gd name="T11" fmla="*/ 647 h 1409"/>
                <a:gd name="T12" fmla="*/ 431 w 855"/>
                <a:gd name="T13" fmla="*/ 474 h 1409"/>
                <a:gd name="T14" fmla="*/ 556 w 855"/>
                <a:gd name="T15" fmla="*/ 312 h 1409"/>
                <a:gd name="T16" fmla="*/ 700 w 855"/>
                <a:gd name="T17" fmla="*/ 150 h 1409"/>
                <a:gd name="T18" fmla="*/ 855 w 855"/>
                <a:gd name="T19" fmla="*/ 0 h 1409"/>
                <a:gd name="T20" fmla="*/ 837 w 855"/>
                <a:gd name="T21" fmla="*/ 0 h 1409"/>
                <a:gd name="T22" fmla="*/ 688 w 855"/>
                <a:gd name="T23" fmla="*/ 144 h 1409"/>
                <a:gd name="T24" fmla="*/ 550 w 855"/>
                <a:gd name="T25" fmla="*/ 300 h 1409"/>
                <a:gd name="T26" fmla="*/ 425 w 855"/>
                <a:gd name="T27" fmla="*/ 462 h 1409"/>
                <a:gd name="T28" fmla="*/ 311 w 855"/>
                <a:gd name="T29" fmla="*/ 629 h 1409"/>
                <a:gd name="T30" fmla="*/ 215 w 855"/>
                <a:gd name="T31" fmla="*/ 803 h 1409"/>
                <a:gd name="T32" fmla="*/ 132 w 855"/>
                <a:gd name="T33" fmla="*/ 983 h 1409"/>
                <a:gd name="T34" fmla="*/ 60 w 855"/>
                <a:gd name="T35" fmla="*/ 1169 h 1409"/>
                <a:gd name="T36" fmla="*/ 0 w 855"/>
                <a:gd name="T37" fmla="*/ 1361 h 1409"/>
                <a:gd name="T38" fmla="*/ 0 w 855"/>
                <a:gd name="T39" fmla="*/ 1361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3" name="Freeform 26">
              <a:extLst>
                <a:ext uri="{FF2B5EF4-FFF2-40B4-BE49-F238E27FC236}">
                  <a16:creationId xmlns:a16="http://schemas.microsoft.com/office/drawing/2014/main" id="{DAE8183E-69BB-6A16-2EB8-95B1BFC98E0D}"/>
                </a:ext>
              </a:extLst>
            </p:cNvPr>
            <p:cNvSpPr>
              <a:spLocks/>
            </p:cNvSpPr>
            <p:nvPr/>
          </p:nvSpPr>
          <p:spPr bwMode="hidden">
            <a:xfrm>
              <a:off x="6" y="0"/>
              <a:ext cx="588" cy="599"/>
            </a:xfrm>
            <a:custGeom>
              <a:avLst/>
              <a:gdLst>
                <a:gd name="T0" fmla="*/ 622 w 586"/>
                <a:gd name="T1" fmla="*/ 0 h 599"/>
                <a:gd name="T2" fmla="*/ 604 w 586"/>
                <a:gd name="T3" fmla="*/ 0 h 599"/>
                <a:gd name="T4" fmla="*/ 425 w 586"/>
                <a:gd name="T5" fmla="*/ 132 h 599"/>
                <a:gd name="T6" fmla="*/ 275 w 586"/>
                <a:gd name="T7" fmla="*/ 270 h 599"/>
                <a:gd name="T8" fmla="*/ 120 w 586"/>
                <a:gd name="T9" fmla="*/ 420 h 599"/>
                <a:gd name="T10" fmla="*/ 0 w 586"/>
                <a:gd name="T11" fmla="*/ 575 h 599"/>
                <a:gd name="T12" fmla="*/ 0 w 586"/>
                <a:gd name="T13" fmla="*/ 599 h 599"/>
                <a:gd name="T14" fmla="*/ 120 w 586"/>
                <a:gd name="T15" fmla="*/ 432 h 599"/>
                <a:gd name="T16" fmla="*/ 275 w 586"/>
                <a:gd name="T17" fmla="*/ 282 h 599"/>
                <a:gd name="T18" fmla="*/ 431 w 586"/>
                <a:gd name="T19" fmla="*/ 138 h 599"/>
                <a:gd name="T20" fmla="*/ 622 w 586"/>
                <a:gd name="T21" fmla="*/ 0 h 599"/>
                <a:gd name="T22" fmla="*/ 622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27">
              <a:extLst>
                <a:ext uri="{FF2B5EF4-FFF2-40B4-BE49-F238E27FC236}">
                  <a16:creationId xmlns:a16="http://schemas.microsoft.com/office/drawing/2014/main" id="{5FE5BFFE-32DC-634B-5509-A0624F9A8233}"/>
                </a:ext>
              </a:extLst>
            </p:cNvPr>
            <p:cNvSpPr>
              <a:spLocks/>
            </p:cNvSpPr>
            <p:nvPr/>
          </p:nvSpPr>
          <p:spPr bwMode="hidden">
            <a:xfrm>
              <a:off x="6" y="0"/>
              <a:ext cx="270" cy="252"/>
            </a:xfrm>
            <a:custGeom>
              <a:avLst/>
              <a:gdLst>
                <a:gd name="T0" fmla="*/ 287 w 269"/>
                <a:gd name="T1" fmla="*/ 0 h 252"/>
                <a:gd name="T2" fmla="*/ 269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7 w 269"/>
                <a:gd name="T15" fmla="*/ 0 h 252"/>
                <a:gd name="T16" fmla="*/ 287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Line 28">
              <a:extLst>
                <a:ext uri="{FF2B5EF4-FFF2-40B4-BE49-F238E27FC236}">
                  <a16:creationId xmlns:a16="http://schemas.microsoft.com/office/drawing/2014/main" id="{CE141651-68CB-ED99-E20E-98CD51BD0B42}"/>
                </a:ext>
              </a:extLst>
            </p:cNvPr>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9">
              <a:extLst>
                <a:ext uri="{FF2B5EF4-FFF2-40B4-BE49-F238E27FC236}">
                  <a16:creationId xmlns:a16="http://schemas.microsoft.com/office/drawing/2014/main" id="{A1F7B6A0-48E0-6F9F-A884-AA4CF2705915}"/>
                </a:ext>
              </a:extLst>
            </p:cNvPr>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0">
              <a:extLst>
                <a:ext uri="{FF2B5EF4-FFF2-40B4-BE49-F238E27FC236}">
                  <a16:creationId xmlns:a16="http://schemas.microsoft.com/office/drawing/2014/main" id="{B0C85BAF-E8E8-8E7C-CA26-0DFF795CB66D}"/>
                </a:ext>
              </a:extLst>
            </p:cNvPr>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 name="Group 31">
              <a:extLst>
                <a:ext uri="{FF2B5EF4-FFF2-40B4-BE49-F238E27FC236}">
                  <a16:creationId xmlns:a16="http://schemas.microsoft.com/office/drawing/2014/main" id="{D9719268-EFD5-6FB6-6F67-E9AB4A5E5D81}"/>
                </a:ext>
              </a:extLst>
            </p:cNvPr>
            <p:cNvGrpSpPr>
              <a:grpSpLocks/>
            </p:cNvGrpSpPr>
            <p:nvPr/>
          </p:nvGrpSpPr>
          <p:grpSpPr bwMode="auto">
            <a:xfrm>
              <a:off x="1" y="392"/>
              <a:ext cx="5758" cy="1571"/>
              <a:chOff x="1" y="392"/>
              <a:chExt cx="5758" cy="1571"/>
            </a:xfrm>
          </p:grpSpPr>
          <p:sp>
            <p:nvSpPr>
              <p:cNvPr id="21" name="Line 32">
                <a:extLst>
                  <a:ext uri="{FF2B5EF4-FFF2-40B4-BE49-F238E27FC236}">
                    <a16:creationId xmlns:a16="http://schemas.microsoft.com/office/drawing/2014/main" id="{6C56390B-585A-36D1-2A72-EEC6AD9A6C34}"/>
                  </a:ext>
                </a:extLst>
              </p:cNvPr>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33">
                <a:extLst>
                  <a:ext uri="{FF2B5EF4-FFF2-40B4-BE49-F238E27FC236}">
                    <a16:creationId xmlns:a16="http://schemas.microsoft.com/office/drawing/2014/main" id="{FE21C640-D002-D8A2-2567-9E30FB7DD330}"/>
                  </a:ext>
                </a:extLst>
              </p:cNvPr>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4">
                <a:extLst>
                  <a:ext uri="{FF2B5EF4-FFF2-40B4-BE49-F238E27FC236}">
                    <a16:creationId xmlns:a16="http://schemas.microsoft.com/office/drawing/2014/main" id="{FBF2ABD7-1B68-864C-5125-5C8536C164C3}"/>
                  </a:ext>
                </a:extLst>
              </p:cNvPr>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5">
                <a:extLst>
                  <a:ext uri="{FF2B5EF4-FFF2-40B4-BE49-F238E27FC236}">
                    <a16:creationId xmlns:a16="http://schemas.microsoft.com/office/drawing/2014/main" id="{98AB9F7E-EA48-DAAC-C863-F5A2970FB5BA}"/>
                  </a:ext>
                </a:extLst>
              </p:cNvPr>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6">
                <a:extLst>
                  <a:ext uri="{FF2B5EF4-FFF2-40B4-BE49-F238E27FC236}">
                    <a16:creationId xmlns:a16="http://schemas.microsoft.com/office/drawing/2014/main" id="{CBD60E95-4AF9-2382-B6AC-41060C1AE7E6}"/>
                  </a:ext>
                </a:extLst>
              </p:cNvPr>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 name="Line 37">
              <a:extLst>
                <a:ext uri="{FF2B5EF4-FFF2-40B4-BE49-F238E27FC236}">
                  <a16:creationId xmlns:a16="http://schemas.microsoft.com/office/drawing/2014/main" id="{C74AA2A6-32BA-2B7F-35F6-4288501E0662}"/>
                </a:ext>
              </a:extLst>
            </p:cNvPr>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38">
              <a:extLst>
                <a:ext uri="{FF2B5EF4-FFF2-40B4-BE49-F238E27FC236}">
                  <a16:creationId xmlns:a16="http://schemas.microsoft.com/office/drawing/2014/main" id="{2123C8AF-0B0B-ADE5-208A-B3378EE3B481}"/>
                </a:ext>
              </a:extLst>
            </p:cNvPr>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3399" name="Rectangle 39"/>
          <p:cNvSpPr>
            <a:spLocks noGrp="1" noChangeArrowheads="1"/>
          </p:cNvSpPr>
          <p:nvPr>
            <p:ph type="ctrTitle" sz="quarter"/>
          </p:nvPr>
        </p:nvSpPr>
        <p:spPr>
          <a:xfrm>
            <a:off x="685800" y="1692275"/>
            <a:ext cx="7772400" cy="1736725"/>
          </a:xfrm>
        </p:spPr>
        <p:txBody>
          <a:bodyPr anchor="b"/>
          <a:lstStyle>
            <a:lvl1pPr>
              <a:defRPr sz="5400"/>
            </a:lvl1pPr>
          </a:lstStyle>
          <a:p>
            <a:pPr lvl="0"/>
            <a:r>
              <a:rPr lang="en-US" noProof="0"/>
              <a:t>Click to edit Master title style</a:t>
            </a:r>
          </a:p>
        </p:txBody>
      </p:sp>
      <p:sp>
        <p:nvSpPr>
          <p:cNvPr id="143400" name="Rectangle 40"/>
          <p:cNvSpPr>
            <a:spLocks noGrp="1" noChangeArrowheads="1"/>
          </p:cNvSpPr>
          <p:nvPr>
            <p:ph type="subTitle" sz="quarter" idx="1"/>
          </p:nvPr>
        </p:nvSpPr>
        <p:spPr>
          <a:xfrm>
            <a:off x="1371600" y="3886200"/>
            <a:ext cx="6400800" cy="1752600"/>
          </a:xfrm>
        </p:spPr>
        <p:txBody>
          <a:bodyPr/>
          <a:lstStyle>
            <a:lvl1pPr marL="0" indent="0" algn="ctr">
              <a:buFont typeface="Wingdings" charset="0"/>
              <a:buNone/>
              <a:defRPr/>
            </a:lvl1pPr>
          </a:lstStyle>
          <a:p>
            <a:pPr lvl="0"/>
            <a:r>
              <a:rPr lang="en-US" noProof="0"/>
              <a:t>Click to edit Master subtitle style</a:t>
            </a:r>
          </a:p>
        </p:txBody>
      </p:sp>
      <p:sp>
        <p:nvSpPr>
          <p:cNvPr id="39" name="Rectangle 41">
            <a:extLst>
              <a:ext uri="{FF2B5EF4-FFF2-40B4-BE49-F238E27FC236}">
                <a16:creationId xmlns:a16="http://schemas.microsoft.com/office/drawing/2014/main" id="{8F1289E5-745C-54DB-C2D7-9C14EEF95E4F}"/>
              </a:ext>
            </a:extLst>
          </p:cNvPr>
          <p:cNvSpPr>
            <a:spLocks noGrp="1" noChangeArrowheads="1"/>
          </p:cNvSpPr>
          <p:nvPr>
            <p:ph type="dt" sz="quarter" idx="10"/>
          </p:nvPr>
        </p:nvSpPr>
        <p:spPr/>
        <p:txBody>
          <a:bodyPr/>
          <a:lstStyle>
            <a:lvl1pPr>
              <a:defRPr/>
            </a:lvl1pPr>
          </a:lstStyle>
          <a:p>
            <a:pPr>
              <a:defRPr/>
            </a:pPr>
            <a:endParaRPr lang="en-US"/>
          </a:p>
        </p:txBody>
      </p:sp>
      <p:sp>
        <p:nvSpPr>
          <p:cNvPr id="40" name="Rectangle 42">
            <a:extLst>
              <a:ext uri="{FF2B5EF4-FFF2-40B4-BE49-F238E27FC236}">
                <a16:creationId xmlns:a16="http://schemas.microsoft.com/office/drawing/2014/main" id="{A54315D6-3615-5CCF-22B9-EE9CD6B732D2}"/>
              </a:ext>
            </a:extLst>
          </p:cNvPr>
          <p:cNvSpPr>
            <a:spLocks noGrp="1" noChangeArrowheads="1"/>
          </p:cNvSpPr>
          <p:nvPr>
            <p:ph type="ftr" sz="quarter" idx="11"/>
          </p:nvPr>
        </p:nvSpPr>
        <p:spPr/>
        <p:txBody>
          <a:bodyPr/>
          <a:lstStyle>
            <a:lvl1pPr>
              <a:defRPr/>
            </a:lvl1pPr>
          </a:lstStyle>
          <a:p>
            <a:pPr>
              <a:defRPr/>
            </a:pPr>
            <a:endParaRPr lang="en-US"/>
          </a:p>
        </p:txBody>
      </p:sp>
      <p:sp>
        <p:nvSpPr>
          <p:cNvPr id="41" name="Rectangle 43">
            <a:extLst>
              <a:ext uri="{FF2B5EF4-FFF2-40B4-BE49-F238E27FC236}">
                <a16:creationId xmlns:a16="http://schemas.microsoft.com/office/drawing/2014/main" id="{37CB16C5-4A41-9BDC-0726-A75A52D255C9}"/>
              </a:ext>
            </a:extLst>
          </p:cNvPr>
          <p:cNvSpPr>
            <a:spLocks noGrp="1" noChangeArrowheads="1"/>
          </p:cNvSpPr>
          <p:nvPr>
            <p:ph type="sldNum" sz="quarter" idx="12"/>
          </p:nvPr>
        </p:nvSpPr>
        <p:spPr/>
        <p:txBody>
          <a:bodyPr/>
          <a:lstStyle>
            <a:lvl1pPr>
              <a:defRPr/>
            </a:lvl1pPr>
          </a:lstStyle>
          <a:p>
            <a:pPr>
              <a:defRPr/>
            </a:pPr>
            <a:fld id="{F76A92A6-A170-074C-9C5A-6FDE4DA0CF9D}" type="slidenum">
              <a:rPr lang="en-US" altLang="en-US"/>
              <a:pPr>
                <a:defRPr/>
              </a:pPr>
              <a:t>‹#›</a:t>
            </a:fld>
            <a:endParaRPr lang="en-US" altLang="en-US"/>
          </a:p>
        </p:txBody>
      </p:sp>
    </p:spTree>
    <p:extLst>
      <p:ext uri="{BB962C8B-B14F-4D97-AF65-F5344CB8AC3E}">
        <p14:creationId xmlns:p14="http://schemas.microsoft.com/office/powerpoint/2010/main" val="982994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9A0A5740-D379-9DA7-806D-D663A39603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1D282F3E-F5D3-67C2-8125-82F7724B11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16EA1E5D-0B3B-E7D9-7AED-D7CD9F89F087}"/>
              </a:ext>
            </a:extLst>
          </p:cNvPr>
          <p:cNvSpPr>
            <a:spLocks noGrp="1" noChangeArrowheads="1"/>
          </p:cNvSpPr>
          <p:nvPr>
            <p:ph type="sldNum" sz="quarter" idx="12"/>
          </p:nvPr>
        </p:nvSpPr>
        <p:spPr>
          <a:ln/>
        </p:spPr>
        <p:txBody>
          <a:bodyPr/>
          <a:lstStyle>
            <a:lvl1pPr>
              <a:defRPr/>
            </a:lvl1pPr>
          </a:lstStyle>
          <a:p>
            <a:pPr>
              <a:defRPr/>
            </a:pPr>
            <a:fld id="{7AC30EFB-6BEF-3B48-B0B2-78D5D4DF23F9}" type="slidenum">
              <a:rPr lang="en-US" altLang="en-US"/>
              <a:pPr>
                <a:defRPr/>
              </a:pPr>
              <a:t>‹#›</a:t>
            </a:fld>
            <a:endParaRPr lang="en-US" altLang="en-US"/>
          </a:p>
        </p:txBody>
      </p:sp>
    </p:spTree>
    <p:extLst>
      <p:ext uri="{BB962C8B-B14F-4D97-AF65-F5344CB8AC3E}">
        <p14:creationId xmlns:p14="http://schemas.microsoft.com/office/powerpoint/2010/main" val="117201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6E555B79-B16B-D1BE-A3A5-78942E05663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2F36528D-D0B1-EFB5-6668-501FC081F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36BF4904-4E34-2442-B95A-2D5C8A9C5277}"/>
              </a:ext>
            </a:extLst>
          </p:cNvPr>
          <p:cNvSpPr>
            <a:spLocks noGrp="1" noChangeArrowheads="1"/>
          </p:cNvSpPr>
          <p:nvPr>
            <p:ph type="sldNum" sz="quarter" idx="12"/>
          </p:nvPr>
        </p:nvSpPr>
        <p:spPr>
          <a:ln/>
        </p:spPr>
        <p:txBody>
          <a:bodyPr/>
          <a:lstStyle>
            <a:lvl1pPr>
              <a:defRPr/>
            </a:lvl1pPr>
          </a:lstStyle>
          <a:p>
            <a:pPr>
              <a:defRPr/>
            </a:pPr>
            <a:fld id="{6FCD9B20-BC12-9048-99D8-B9DE6C41A550}" type="slidenum">
              <a:rPr lang="en-US" altLang="en-US"/>
              <a:pPr>
                <a:defRPr/>
              </a:pPr>
              <a:t>‹#›</a:t>
            </a:fld>
            <a:endParaRPr lang="en-US" altLang="en-US"/>
          </a:p>
        </p:txBody>
      </p:sp>
    </p:spTree>
    <p:extLst>
      <p:ext uri="{BB962C8B-B14F-4D97-AF65-F5344CB8AC3E}">
        <p14:creationId xmlns:p14="http://schemas.microsoft.com/office/powerpoint/2010/main" val="346606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a:p>
        </p:txBody>
      </p:sp>
      <p:sp>
        <p:nvSpPr>
          <p:cNvPr id="5" name="Rectangle 40">
            <a:extLst>
              <a:ext uri="{FF2B5EF4-FFF2-40B4-BE49-F238E27FC236}">
                <a16:creationId xmlns:a16="http://schemas.microsoft.com/office/drawing/2014/main" id="{D0DB9F39-6A06-1F60-DB6D-28C2D390F9C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F3D7EAD4-704C-8ECA-5062-DA20F8F40F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84EA20A1-26E4-9763-59D2-57270DFA7DFE}"/>
              </a:ext>
            </a:extLst>
          </p:cNvPr>
          <p:cNvSpPr>
            <a:spLocks noGrp="1" noChangeArrowheads="1"/>
          </p:cNvSpPr>
          <p:nvPr>
            <p:ph type="sldNum" sz="quarter" idx="12"/>
          </p:nvPr>
        </p:nvSpPr>
        <p:spPr>
          <a:ln/>
        </p:spPr>
        <p:txBody>
          <a:bodyPr/>
          <a:lstStyle>
            <a:lvl1pPr>
              <a:defRPr/>
            </a:lvl1pPr>
          </a:lstStyle>
          <a:p>
            <a:pPr>
              <a:defRPr/>
            </a:pPr>
            <a:fld id="{EA903AC1-10E4-9042-B412-19B12717B465}" type="slidenum">
              <a:rPr lang="en-US" altLang="en-US"/>
              <a:pPr>
                <a:defRPr/>
              </a:pPr>
              <a:t>‹#›</a:t>
            </a:fld>
            <a:endParaRPr lang="en-US" altLang="en-US"/>
          </a:p>
        </p:txBody>
      </p:sp>
    </p:spTree>
    <p:extLst>
      <p:ext uri="{BB962C8B-B14F-4D97-AF65-F5344CB8AC3E}">
        <p14:creationId xmlns:p14="http://schemas.microsoft.com/office/powerpoint/2010/main" val="312724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46617DD6-EE81-2BFB-3108-58A1243696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FF837C42-5E8F-065D-4F17-0F4A08B8E3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4D8C81E9-35F4-0E5A-0618-2A9B95702D9E}"/>
              </a:ext>
            </a:extLst>
          </p:cNvPr>
          <p:cNvSpPr>
            <a:spLocks noGrp="1" noChangeArrowheads="1"/>
          </p:cNvSpPr>
          <p:nvPr>
            <p:ph type="sldNum" sz="quarter" idx="12"/>
          </p:nvPr>
        </p:nvSpPr>
        <p:spPr>
          <a:ln/>
        </p:spPr>
        <p:txBody>
          <a:bodyPr/>
          <a:lstStyle>
            <a:lvl1pPr>
              <a:defRPr/>
            </a:lvl1pPr>
          </a:lstStyle>
          <a:p>
            <a:pPr>
              <a:defRPr/>
            </a:pPr>
            <a:fld id="{CE7EBBE3-1C08-7B4A-98F9-A8F41FA3C560}" type="slidenum">
              <a:rPr lang="en-US" altLang="en-US"/>
              <a:pPr>
                <a:defRPr/>
              </a:pPr>
              <a:t>‹#›</a:t>
            </a:fld>
            <a:endParaRPr lang="en-US" altLang="en-US"/>
          </a:p>
        </p:txBody>
      </p:sp>
    </p:spTree>
    <p:extLst>
      <p:ext uri="{BB962C8B-B14F-4D97-AF65-F5344CB8AC3E}">
        <p14:creationId xmlns:p14="http://schemas.microsoft.com/office/powerpoint/2010/main" val="1290237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0">
            <a:extLst>
              <a:ext uri="{FF2B5EF4-FFF2-40B4-BE49-F238E27FC236}">
                <a16:creationId xmlns:a16="http://schemas.microsoft.com/office/drawing/2014/main" id="{4C2B42C7-8802-6F58-E05A-4A5A1A98BCB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2BB85A4D-3A43-E458-B1C3-50989192F1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8EFD32EB-DA99-D65F-D21B-CC35B0B4C0DE}"/>
              </a:ext>
            </a:extLst>
          </p:cNvPr>
          <p:cNvSpPr>
            <a:spLocks noGrp="1" noChangeArrowheads="1"/>
          </p:cNvSpPr>
          <p:nvPr>
            <p:ph type="sldNum" sz="quarter" idx="12"/>
          </p:nvPr>
        </p:nvSpPr>
        <p:spPr>
          <a:ln/>
        </p:spPr>
        <p:txBody>
          <a:bodyPr/>
          <a:lstStyle>
            <a:lvl1pPr>
              <a:defRPr/>
            </a:lvl1pPr>
          </a:lstStyle>
          <a:p>
            <a:pPr>
              <a:defRPr/>
            </a:pPr>
            <a:fld id="{B63D3B9C-4602-1E48-B872-BFB76E130E04}" type="slidenum">
              <a:rPr lang="en-US" altLang="en-US"/>
              <a:pPr>
                <a:defRPr/>
              </a:pPr>
              <a:t>‹#›</a:t>
            </a:fld>
            <a:endParaRPr lang="en-US" altLang="en-US"/>
          </a:p>
        </p:txBody>
      </p:sp>
    </p:spTree>
    <p:extLst>
      <p:ext uri="{BB962C8B-B14F-4D97-AF65-F5344CB8AC3E}">
        <p14:creationId xmlns:p14="http://schemas.microsoft.com/office/powerpoint/2010/main" val="351234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0">
            <a:extLst>
              <a:ext uri="{FF2B5EF4-FFF2-40B4-BE49-F238E27FC236}">
                <a16:creationId xmlns:a16="http://schemas.microsoft.com/office/drawing/2014/main" id="{EBDC6D5D-B1D5-315F-0A0B-270FD38617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7B8446E6-F4ED-3ADB-554C-D943A4577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4B22B1F8-9FED-8E38-AB59-7AFE2955A03F}"/>
              </a:ext>
            </a:extLst>
          </p:cNvPr>
          <p:cNvSpPr>
            <a:spLocks noGrp="1" noChangeArrowheads="1"/>
          </p:cNvSpPr>
          <p:nvPr>
            <p:ph type="sldNum" sz="quarter" idx="12"/>
          </p:nvPr>
        </p:nvSpPr>
        <p:spPr>
          <a:ln/>
        </p:spPr>
        <p:txBody>
          <a:bodyPr/>
          <a:lstStyle>
            <a:lvl1pPr>
              <a:defRPr/>
            </a:lvl1pPr>
          </a:lstStyle>
          <a:p>
            <a:pPr>
              <a:defRPr/>
            </a:pPr>
            <a:fld id="{BE50D80C-432D-764C-A82B-C3EF189BD5D5}" type="slidenum">
              <a:rPr lang="en-US" altLang="en-US"/>
              <a:pPr>
                <a:defRPr/>
              </a:pPr>
              <a:t>‹#›</a:t>
            </a:fld>
            <a:endParaRPr lang="en-US" altLang="en-US"/>
          </a:p>
        </p:txBody>
      </p:sp>
    </p:spTree>
    <p:extLst>
      <p:ext uri="{BB962C8B-B14F-4D97-AF65-F5344CB8AC3E}">
        <p14:creationId xmlns:p14="http://schemas.microsoft.com/office/powerpoint/2010/main" val="388338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0">
            <a:extLst>
              <a:ext uri="{FF2B5EF4-FFF2-40B4-BE49-F238E27FC236}">
                <a16:creationId xmlns:a16="http://schemas.microsoft.com/office/drawing/2014/main" id="{274592DC-08AB-8039-7631-5447EB4F1FD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41">
            <a:extLst>
              <a:ext uri="{FF2B5EF4-FFF2-40B4-BE49-F238E27FC236}">
                <a16:creationId xmlns:a16="http://schemas.microsoft.com/office/drawing/2014/main" id="{94C452DF-DF74-D139-64DB-DC9727E192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42">
            <a:extLst>
              <a:ext uri="{FF2B5EF4-FFF2-40B4-BE49-F238E27FC236}">
                <a16:creationId xmlns:a16="http://schemas.microsoft.com/office/drawing/2014/main" id="{7DEB007A-D82B-62A3-638F-00AAC14D84DC}"/>
              </a:ext>
            </a:extLst>
          </p:cNvPr>
          <p:cNvSpPr>
            <a:spLocks noGrp="1" noChangeArrowheads="1"/>
          </p:cNvSpPr>
          <p:nvPr>
            <p:ph type="sldNum" sz="quarter" idx="12"/>
          </p:nvPr>
        </p:nvSpPr>
        <p:spPr>
          <a:ln/>
        </p:spPr>
        <p:txBody>
          <a:bodyPr/>
          <a:lstStyle>
            <a:lvl1pPr>
              <a:defRPr/>
            </a:lvl1pPr>
          </a:lstStyle>
          <a:p>
            <a:pPr>
              <a:defRPr/>
            </a:pPr>
            <a:fld id="{B3FAA286-CBA9-B846-8262-0BF3416911C0}" type="slidenum">
              <a:rPr lang="en-US" altLang="en-US"/>
              <a:pPr>
                <a:defRPr/>
              </a:pPr>
              <a:t>‹#›</a:t>
            </a:fld>
            <a:endParaRPr lang="en-US" altLang="en-US"/>
          </a:p>
        </p:txBody>
      </p:sp>
    </p:spTree>
    <p:extLst>
      <p:ext uri="{BB962C8B-B14F-4D97-AF65-F5344CB8AC3E}">
        <p14:creationId xmlns:p14="http://schemas.microsoft.com/office/powerpoint/2010/main" val="198224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0">
            <a:extLst>
              <a:ext uri="{FF2B5EF4-FFF2-40B4-BE49-F238E27FC236}">
                <a16:creationId xmlns:a16="http://schemas.microsoft.com/office/drawing/2014/main" id="{8FF88A69-8309-8D4C-8344-E2568AE520F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41">
            <a:extLst>
              <a:ext uri="{FF2B5EF4-FFF2-40B4-BE49-F238E27FC236}">
                <a16:creationId xmlns:a16="http://schemas.microsoft.com/office/drawing/2014/main" id="{CFB369E8-E333-F97F-1381-B361B195960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42">
            <a:extLst>
              <a:ext uri="{FF2B5EF4-FFF2-40B4-BE49-F238E27FC236}">
                <a16:creationId xmlns:a16="http://schemas.microsoft.com/office/drawing/2014/main" id="{856D7E20-826A-3BAE-F8D3-D684D6FAD208}"/>
              </a:ext>
            </a:extLst>
          </p:cNvPr>
          <p:cNvSpPr>
            <a:spLocks noGrp="1" noChangeArrowheads="1"/>
          </p:cNvSpPr>
          <p:nvPr>
            <p:ph type="sldNum" sz="quarter" idx="12"/>
          </p:nvPr>
        </p:nvSpPr>
        <p:spPr>
          <a:ln/>
        </p:spPr>
        <p:txBody>
          <a:bodyPr/>
          <a:lstStyle>
            <a:lvl1pPr>
              <a:defRPr/>
            </a:lvl1pPr>
          </a:lstStyle>
          <a:p>
            <a:pPr>
              <a:defRPr/>
            </a:pPr>
            <a:fld id="{6E33F354-BD53-2442-8320-2192A3604FC2}" type="slidenum">
              <a:rPr lang="en-US" altLang="en-US"/>
              <a:pPr>
                <a:defRPr/>
              </a:pPr>
              <a:t>‹#›</a:t>
            </a:fld>
            <a:endParaRPr lang="en-US" altLang="en-US"/>
          </a:p>
        </p:txBody>
      </p:sp>
    </p:spTree>
    <p:extLst>
      <p:ext uri="{BB962C8B-B14F-4D97-AF65-F5344CB8AC3E}">
        <p14:creationId xmlns:p14="http://schemas.microsoft.com/office/powerpoint/2010/main" val="2639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8ACD590F-5F54-3A4F-EAE6-58907D454FA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41">
            <a:extLst>
              <a:ext uri="{FF2B5EF4-FFF2-40B4-BE49-F238E27FC236}">
                <a16:creationId xmlns:a16="http://schemas.microsoft.com/office/drawing/2014/main" id="{9E0F6B08-FFEB-12AD-CFEB-1DB139DCAB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42">
            <a:extLst>
              <a:ext uri="{FF2B5EF4-FFF2-40B4-BE49-F238E27FC236}">
                <a16:creationId xmlns:a16="http://schemas.microsoft.com/office/drawing/2014/main" id="{11A6E157-4915-2521-F3E3-D680C995018E}"/>
              </a:ext>
            </a:extLst>
          </p:cNvPr>
          <p:cNvSpPr>
            <a:spLocks noGrp="1" noChangeArrowheads="1"/>
          </p:cNvSpPr>
          <p:nvPr>
            <p:ph type="sldNum" sz="quarter" idx="12"/>
          </p:nvPr>
        </p:nvSpPr>
        <p:spPr>
          <a:ln/>
        </p:spPr>
        <p:txBody>
          <a:bodyPr/>
          <a:lstStyle>
            <a:lvl1pPr>
              <a:defRPr/>
            </a:lvl1pPr>
          </a:lstStyle>
          <a:p>
            <a:pPr>
              <a:defRPr/>
            </a:pPr>
            <a:fld id="{BC56340A-D80F-9846-B053-584807061495}" type="slidenum">
              <a:rPr lang="en-US" altLang="en-US"/>
              <a:pPr>
                <a:defRPr/>
              </a:pPr>
              <a:t>‹#›</a:t>
            </a:fld>
            <a:endParaRPr lang="en-US" altLang="en-US"/>
          </a:p>
        </p:txBody>
      </p:sp>
    </p:spTree>
    <p:extLst>
      <p:ext uri="{BB962C8B-B14F-4D97-AF65-F5344CB8AC3E}">
        <p14:creationId xmlns:p14="http://schemas.microsoft.com/office/powerpoint/2010/main" val="70909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0">
            <a:extLst>
              <a:ext uri="{FF2B5EF4-FFF2-40B4-BE49-F238E27FC236}">
                <a16:creationId xmlns:a16="http://schemas.microsoft.com/office/drawing/2014/main" id="{640A1CAB-AF3C-BE25-6322-6B7E76EE247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5BEF42DB-3FA4-91E7-E0F1-909AB05B22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B60CF3C2-3C7A-5404-8263-CE27B790B252}"/>
              </a:ext>
            </a:extLst>
          </p:cNvPr>
          <p:cNvSpPr>
            <a:spLocks noGrp="1" noChangeArrowheads="1"/>
          </p:cNvSpPr>
          <p:nvPr>
            <p:ph type="sldNum" sz="quarter" idx="12"/>
          </p:nvPr>
        </p:nvSpPr>
        <p:spPr>
          <a:ln/>
        </p:spPr>
        <p:txBody>
          <a:bodyPr/>
          <a:lstStyle>
            <a:lvl1pPr>
              <a:defRPr/>
            </a:lvl1pPr>
          </a:lstStyle>
          <a:p>
            <a:pPr>
              <a:defRPr/>
            </a:pPr>
            <a:fld id="{070638F0-C88D-0345-B6B5-3D40B9525448}" type="slidenum">
              <a:rPr lang="en-US" altLang="en-US"/>
              <a:pPr>
                <a:defRPr/>
              </a:pPr>
              <a:t>‹#›</a:t>
            </a:fld>
            <a:endParaRPr lang="en-US" altLang="en-US"/>
          </a:p>
        </p:txBody>
      </p:sp>
    </p:spTree>
    <p:extLst>
      <p:ext uri="{BB962C8B-B14F-4D97-AF65-F5344CB8AC3E}">
        <p14:creationId xmlns:p14="http://schemas.microsoft.com/office/powerpoint/2010/main" val="398192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0">
            <a:extLst>
              <a:ext uri="{FF2B5EF4-FFF2-40B4-BE49-F238E27FC236}">
                <a16:creationId xmlns:a16="http://schemas.microsoft.com/office/drawing/2014/main" id="{CAA4C9A8-0897-D74C-6BB1-D1883029CE6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C53B9F0E-ACC5-9050-F500-ABCD96D680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1F1F1904-8B23-D45C-9B90-5AC5BF2CFABC}"/>
              </a:ext>
            </a:extLst>
          </p:cNvPr>
          <p:cNvSpPr>
            <a:spLocks noGrp="1" noChangeArrowheads="1"/>
          </p:cNvSpPr>
          <p:nvPr>
            <p:ph type="sldNum" sz="quarter" idx="12"/>
          </p:nvPr>
        </p:nvSpPr>
        <p:spPr>
          <a:ln/>
        </p:spPr>
        <p:txBody>
          <a:bodyPr/>
          <a:lstStyle>
            <a:lvl1pPr>
              <a:defRPr/>
            </a:lvl1pPr>
          </a:lstStyle>
          <a:p>
            <a:pPr>
              <a:defRPr/>
            </a:pPr>
            <a:fld id="{46FA602E-91C3-3342-9587-AAA260081E92}" type="slidenum">
              <a:rPr lang="en-US" altLang="en-US"/>
              <a:pPr>
                <a:defRPr/>
              </a:pPr>
              <a:t>‹#›</a:t>
            </a:fld>
            <a:endParaRPr lang="en-US" altLang="en-US"/>
          </a:p>
        </p:txBody>
      </p:sp>
    </p:spTree>
    <p:extLst>
      <p:ext uri="{BB962C8B-B14F-4D97-AF65-F5344CB8AC3E}">
        <p14:creationId xmlns:p14="http://schemas.microsoft.com/office/powerpoint/2010/main" val="165534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2850"/>
            </a:gs>
          </a:gsLst>
          <a:lin ang="5400000" scaled="1"/>
        </a:gra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AE5888EB-4E60-633E-C811-0709FA7B0388}"/>
              </a:ext>
            </a:extLst>
          </p:cNvPr>
          <p:cNvGrpSpPr>
            <a:grpSpLocks/>
          </p:cNvGrpSpPr>
          <p:nvPr/>
        </p:nvGrpSpPr>
        <p:grpSpPr bwMode="auto">
          <a:xfrm>
            <a:off x="1588" y="0"/>
            <a:ext cx="9148762" cy="6851650"/>
            <a:chOff x="1" y="0"/>
            <a:chExt cx="5763" cy="4316"/>
          </a:xfrm>
        </p:grpSpPr>
        <p:sp>
          <p:nvSpPr>
            <p:cNvPr id="142339" name="Freeform 3">
              <a:extLst>
                <a:ext uri="{FF2B5EF4-FFF2-40B4-BE49-F238E27FC236}">
                  <a16:creationId xmlns:a16="http://schemas.microsoft.com/office/drawing/2014/main" id="{DD3211AD-B053-48C7-9548-A4D4237D3ACE}"/>
                </a:ext>
              </a:extLst>
            </p:cNvPr>
            <p:cNvSpPr>
              <a:spLocks/>
            </p:cNvSpPr>
            <p:nvPr/>
          </p:nvSpPr>
          <p:spPr bwMode="hidden">
            <a:xfrm>
              <a:off x="5045" y="2626"/>
              <a:ext cx="719" cy="1690"/>
            </a:xfrm>
            <a:custGeom>
              <a:avLst/>
              <a:gdLst>
                <a:gd name="T0" fmla="*/ 717 w 717"/>
                <a:gd name="T1" fmla="*/ 72 h 1690"/>
                <a:gd name="T2" fmla="*/ 717 w 717"/>
                <a:gd name="T3" fmla="*/ 0 h 1690"/>
                <a:gd name="T4" fmla="*/ 699 w 717"/>
                <a:gd name="T5" fmla="*/ 101 h 1690"/>
                <a:gd name="T6" fmla="*/ 675 w 717"/>
                <a:gd name="T7" fmla="*/ 209 h 1690"/>
                <a:gd name="T8" fmla="*/ 627 w 717"/>
                <a:gd name="T9" fmla="*/ 389 h 1690"/>
                <a:gd name="T10" fmla="*/ 574 w 717"/>
                <a:gd name="T11" fmla="*/ 569 h 1690"/>
                <a:gd name="T12" fmla="*/ 502 w 717"/>
                <a:gd name="T13" fmla="*/ 749 h 1690"/>
                <a:gd name="T14" fmla="*/ 424 w 717"/>
                <a:gd name="T15" fmla="*/ 935 h 1690"/>
                <a:gd name="T16" fmla="*/ 334 w 717"/>
                <a:gd name="T17" fmla="*/ 1121 h 1690"/>
                <a:gd name="T18" fmla="*/ 233 w 717"/>
                <a:gd name="T19" fmla="*/ 1312 h 1690"/>
                <a:gd name="T20" fmla="*/ 125 w 717"/>
                <a:gd name="T21" fmla="*/ 1498 h 1690"/>
                <a:gd name="T22" fmla="*/ 0 w 717"/>
                <a:gd name="T23" fmla="*/ 1690 h 1690"/>
                <a:gd name="T24" fmla="*/ 11 w 717"/>
                <a:gd name="T25" fmla="*/ 1690 h 1690"/>
                <a:gd name="T26" fmla="*/ 137 w 717"/>
                <a:gd name="T27" fmla="*/ 1498 h 1690"/>
                <a:gd name="T28" fmla="*/ 245 w 717"/>
                <a:gd name="T29" fmla="*/ 1312 h 1690"/>
                <a:gd name="T30" fmla="*/ 346 w 717"/>
                <a:gd name="T31" fmla="*/ 1121 h 1690"/>
                <a:gd name="T32" fmla="*/ 436 w 717"/>
                <a:gd name="T33" fmla="*/ 935 h 1690"/>
                <a:gd name="T34" fmla="*/ 514 w 717"/>
                <a:gd name="T35" fmla="*/ 749 h 1690"/>
                <a:gd name="T36" fmla="*/ 585 w 717"/>
                <a:gd name="T37" fmla="*/ 569 h 1690"/>
                <a:gd name="T38" fmla="*/ 639 w 717"/>
                <a:gd name="T39" fmla="*/ 389 h 1690"/>
                <a:gd name="T40" fmla="*/ 687 w 717"/>
                <a:gd name="T41" fmla="*/ 209 h 1690"/>
                <a:gd name="T42" fmla="*/ 705 w 717"/>
                <a:gd name="T43" fmla="*/ 143 h 1690"/>
                <a:gd name="T44" fmla="*/ 717 w 717"/>
                <a:gd name="T45" fmla="*/ 72 h 1690"/>
                <a:gd name="T46" fmla="*/ 717 w 717"/>
                <a:gd name="T47" fmla="*/ 72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0" name="Freeform 4">
              <a:extLst>
                <a:ext uri="{FF2B5EF4-FFF2-40B4-BE49-F238E27FC236}">
                  <a16:creationId xmlns:a16="http://schemas.microsoft.com/office/drawing/2014/main" id="{755A419C-3C47-6E89-DBF4-A4BEDBF3A582}"/>
                </a:ext>
              </a:extLst>
            </p:cNvPr>
            <p:cNvSpPr>
              <a:spLocks/>
            </p:cNvSpPr>
            <p:nvPr/>
          </p:nvSpPr>
          <p:spPr bwMode="hidden">
            <a:xfrm>
              <a:off x="5386" y="3794"/>
              <a:ext cx="378" cy="522"/>
            </a:xfrm>
            <a:custGeom>
              <a:avLst/>
              <a:gdLst>
                <a:gd name="T0" fmla="*/ 377 w 377"/>
                <a:gd name="T1" fmla="*/ 0 h 522"/>
                <a:gd name="T2" fmla="*/ 293 w 377"/>
                <a:gd name="T3" fmla="*/ 132 h 522"/>
                <a:gd name="T4" fmla="*/ 204 w 377"/>
                <a:gd name="T5" fmla="*/ 264 h 522"/>
                <a:gd name="T6" fmla="*/ 102 w 377"/>
                <a:gd name="T7" fmla="*/ 396 h 522"/>
                <a:gd name="T8" fmla="*/ 0 w 377"/>
                <a:gd name="T9" fmla="*/ 522 h 522"/>
                <a:gd name="T10" fmla="*/ 12 w 377"/>
                <a:gd name="T11" fmla="*/ 522 h 522"/>
                <a:gd name="T12" fmla="*/ 114 w 377"/>
                <a:gd name="T13" fmla="*/ 402 h 522"/>
                <a:gd name="T14" fmla="*/ 204 w 377"/>
                <a:gd name="T15" fmla="*/ 282 h 522"/>
                <a:gd name="T16" fmla="*/ 377 w 377"/>
                <a:gd name="T17" fmla="*/ 24 h 522"/>
                <a:gd name="T18" fmla="*/ 377 w 377"/>
                <a:gd name="T19" fmla="*/ 0 h 522"/>
                <a:gd name="T20" fmla="*/ 377 w 377"/>
                <a:gd name="T21"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1" name="Freeform 5">
              <a:extLst>
                <a:ext uri="{FF2B5EF4-FFF2-40B4-BE49-F238E27FC236}">
                  <a16:creationId xmlns:a16="http://schemas.microsoft.com/office/drawing/2014/main" id="{9FDBDCFB-9D5A-B148-0008-219486B5C3A4}"/>
                </a:ext>
              </a:extLst>
            </p:cNvPr>
            <p:cNvSpPr>
              <a:spLocks/>
            </p:cNvSpPr>
            <p:nvPr/>
          </p:nvSpPr>
          <p:spPr bwMode="hidden">
            <a:xfrm>
              <a:off x="5680" y="4214"/>
              <a:ext cx="84" cy="102"/>
            </a:xfrm>
            <a:custGeom>
              <a:avLst/>
              <a:gdLst>
                <a:gd name="T0" fmla="*/ 0 w 84"/>
                <a:gd name="T1" fmla="*/ 102 h 102"/>
                <a:gd name="T2" fmla="*/ 18 w 84"/>
                <a:gd name="T3" fmla="*/ 102 h 102"/>
                <a:gd name="T4" fmla="*/ 48 w 84"/>
                <a:gd name="T5" fmla="*/ 60 h 102"/>
                <a:gd name="T6" fmla="*/ 84 w 84"/>
                <a:gd name="T7" fmla="*/ 24 h 102"/>
                <a:gd name="T8" fmla="*/ 84 w 84"/>
                <a:gd name="T9" fmla="*/ 0 h 102"/>
                <a:gd name="T10" fmla="*/ 42 w 84"/>
                <a:gd name="T11" fmla="*/ 54 h 102"/>
                <a:gd name="T12" fmla="*/ 0 w 84"/>
                <a:gd name="T13" fmla="*/ 102 h 102"/>
                <a:gd name="T14" fmla="*/ 0 w 84"/>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grpSp>
          <p:nvGrpSpPr>
            <p:cNvPr id="1035" name="Group 6">
              <a:extLst>
                <a:ext uri="{FF2B5EF4-FFF2-40B4-BE49-F238E27FC236}">
                  <a16:creationId xmlns:a16="http://schemas.microsoft.com/office/drawing/2014/main" id="{CB66878A-D85B-9ECE-BFFC-12F99A75E271}"/>
                </a:ext>
              </a:extLst>
            </p:cNvPr>
            <p:cNvGrpSpPr>
              <a:grpSpLocks/>
            </p:cNvGrpSpPr>
            <p:nvPr/>
          </p:nvGrpSpPr>
          <p:grpSpPr bwMode="auto">
            <a:xfrm>
              <a:off x="288" y="0"/>
              <a:ext cx="5098" cy="4316"/>
              <a:chOff x="288" y="0"/>
              <a:chExt cx="5098" cy="4316"/>
            </a:xfrm>
          </p:grpSpPr>
          <p:sp>
            <p:nvSpPr>
              <p:cNvPr id="142343" name="Freeform 7">
                <a:extLst>
                  <a:ext uri="{FF2B5EF4-FFF2-40B4-BE49-F238E27FC236}">
                    <a16:creationId xmlns:a16="http://schemas.microsoft.com/office/drawing/2014/main" id="{759AABC5-5E31-1B9E-F80D-BD9C89B765C8}"/>
                  </a:ext>
                </a:extLst>
              </p:cNvPr>
              <p:cNvSpPr>
                <a:spLocks/>
              </p:cNvSpPr>
              <p:nvPr userDrawn="1"/>
            </p:nvSpPr>
            <p:spPr bwMode="hidden">
              <a:xfrm>
                <a:off x="2789" y="0"/>
                <a:ext cx="72" cy="4316"/>
              </a:xfrm>
              <a:custGeom>
                <a:avLst/>
                <a:gdLst>
                  <a:gd name="T0" fmla="*/ 0 w 72"/>
                  <a:gd name="T1" fmla="*/ 0 h 4316"/>
                  <a:gd name="T2" fmla="*/ 60 w 72"/>
                  <a:gd name="T3" fmla="*/ 4316 h 4316"/>
                  <a:gd name="T4" fmla="*/ 72 w 72"/>
                  <a:gd name="T5" fmla="*/ 4316 h 4316"/>
                  <a:gd name="T6" fmla="*/ 12 w 72"/>
                  <a:gd name="T7" fmla="*/ 0 h 4316"/>
                  <a:gd name="T8" fmla="*/ 0 w 72"/>
                  <a:gd name="T9" fmla="*/ 0 h 4316"/>
                  <a:gd name="T10" fmla="*/ 0 w 72"/>
                  <a:gd name="T11" fmla="*/ 0 h 4316"/>
                </a:gdLst>
                <a:ahLst/>
                <a:cxnLst>
                  <a:cxn ang="0">
                    <a:pos x="T0" y="T1"/>
                  </a:cxn>
                  <a:cxn ang="0">
                    <a:pos x="T2" y="T3"/>
                  </a:cxn>
                  <a:cxn ang="0">
                    <a:pos x="T4" y="T5"/>
                  </a:cxn>
                  <a:cxn ang="0">
                    <a:pos x="T6" y="T7"/>
                  </a:cxn>
                  <a:cxn ang="0">
                    <a:pos x="T8" y="T9"/>
                  </a:cxn>
                  <a:cxn ang="0">
                    <a:pos x="T10" y="T11"/>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4" name="Freeform 8">
                <a:extLst>
                  <a:ext uri="{FF2B5EF4-FFF2-40B4-BE49-F238E27FC236}">
                    <a16:creationId xmlns:a16="http://schemas.microsoft.com/office/drawing/2014/main" id="{AD062725-FB80-3D9D-E7CD-DBA2482BA55F}"/>
                  </a:ext>
                </a:extLst>
              </p:cNvPr>
              <p:cNvSpPr>
                <a:spLocks/>
              </p:cNvSpPr>
              <p:nvPr userDrawn="1"/>
            </p:nvSpPr>
            <p:spPr bwMode="hidden">
              <a:xfrm>
                <a:off x="3089" y="0"/>
                <a:ext cx="174" cy="4316"/>
              </a:xfrm>
              <a:custGeom>
                <a:avLst/>
                <a:gdLst>
                  <a:gd name="T0" fmla="*/ 24 w 174"/>
                  <a:gd name="T1" fmla="*/ 0 h 4316"/>
                  <a:gd name="T2" fmla="*/ 12 w 174"/>
                  <a:gd name="T3" fmla="*/ 0 h 4316"/>
                  <a:gd name="T4" fmla="*/ 42 w 174"/>
                  <a:gd name="T5" fmla="*/ 216 h 4316"/>
                  <a:gd name="T6" fmla="*/ 72 w 174"/>
                  <a:gd name="T7" fmla="*/ 444 h 4316"/>
                  <a:gd name="T8" fmla="*/ 96 w 174"/>
                  <a:gd name="T9" fmla="*/ 689 h 4316"/>
                  <a:gd name="T10" fmla="*/ 120 w 174"/>
                  <a:gd name="T11" fmla="*/ 947 h 4316"/>
                  <a:gd name="T12" fmla="*/ 132 w 174"/>
                  <a:gd name="T13" fmla="*/ 1211 h 4316"/>
                  <a:gd name="T14" fmla="*/ 150 w 174"/>
                  <a:gd name="T15" fmla="*/ 1487 h 4316"/>
                  <a:gd name="T16" fmla="*/ 156 w 174"/>
                  <a:gd name="T17" fmla="*/ 1768 h 4316"/>
                  <a:gd name="T18" fmla="*/ 162 w 174"/>
                  <a:gd name="T19" fmla="*/ 2062 h 4316"/>
                  <a:gd name="T20" fmla="*/ 156 w 174"/>
                  <a:gd name="T21" fmla="*/ 2644 h 4316"/>
                  <a:gd name="T22" fmla="*/ 126 w 174"/>
                  <a:gd name="T23" fmla="*/ 3225 h 4316"/>
                  <a:gd name="T24" fmla="*/ 108 w 174"/>
                  <a:gd name="T25" fmla="*/ 3507 h 4316"/>
                  <a:gd name="T26" fmla="*/ 78 w 174"/>
                  <a:gd name="T27" fmla="*/ 3788 h 4316"/>
                  <a:gd name="T28" fmla="*/ 42 w 174"/>
                  <a:gd name="T29" fmla="*/ 4058 h 4316"/>
                  <a:gd name="T30" fmla="*/ 0 w 174"/>
                  <a:gd name="T31" fmla="*/ 4316 h 4316"/>
                  <a:gd name="T32" fmla="*/ 12 w 174"/>
                  <a:gd name="T33" fmla="*/ 4316 h 4316"/>
                  <a:gd name="T34" fmla="*/ 54 w 174"/>
                  <a:gd name="T35" fmla="*/ 4058 h 4316"/>
                  <a:gd name="T36" fmla="*/ 90 w 174"/>
                  <a:gd name="T37" fmla="*/ 3782 h 4316"/>
                  <a:gd name="T38" fmla="*/ 120 w 174"/>
                  <a:gd name="T39" fmla="*/ 3507 h 4316"/>
                  <a:gd name="T40" fmla="*/ 138 w 174"/>
                  <a:gd name="T41" fmla="*/ 3219 h 4316"/>
                  <a:gd name="T42" fmla="*/ 168 w 174"/>
                  <a:gd name="T43" fmla="*/ 2638 h 4316"/>
                  <a:gd name="T44" fmla="*/ 174 w 174"/>
                  <a:gd name="T45" fmla="*/ 2056 h 4316"/>
                  <a:gd name="T46" fmla="*/ 168 w 174"/>
                  <a:gd name="T47" fmla="*/ 1768 h 4316"/>
                  <a:gd name="T48" fmla="*/ 162 w 174"/>
                  <a:gd name="T49" fmla="*/ 1487 h 4316"/>
                  <a:gd name="T50" fmla="*/ 144 w 174"/>
                  <a:gd name="T51" fmla="*/ 1211 h 4316"/>
                  <a:gd name="T52" fmla="*/ 132 w 174"/>
                  <a:gd name="T53" fmla="*/ 941 h 4316"/>
                  <a:gd name="T54" fmla="*/ 108 w 174"/>
                  <a:gd name="T55" fmla="*/ 689 h 4316"/>
                  <a:gd name="T56" fmla="*/ 84 w 174"/>
                  <a:gd name="T57" fmla="*/ 444 h 4316"/>
                  <a:gd name="T58" fmla="*/ 54 w 174"/>
                  <a:gd name="T59" fmla="*/ 216 h 4316"/>
                  <a:gd name="T60" fmla="*/ 24 w 174"/>
                  <a:gd name="T61" fmla="*/ 0 h 4316"/>
                  <a:gd name="T62" fmla="*/ 24 w 174"/>
                  <a:gd name="T63"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5" name="Freeform 9">
                <a:extLst>
                  <a:ext uri="{FF2B5EF4-FFF2-40B4-BE49-F238E27FC236}">
                    <a16:creationId xmlns:a16="http://schemas.microsoft.com/office/drawing/2014/main" id="{8916E606-EA68-10DF-04D1-0983C2DFFBDB}"/>
                  </a:ext>
                </a:extLst>
              </p:cNvPr>
              <p:cNvSpPr>
                <a:spLocks/>
              </p:cNvSpPr>
              <p:nvPr userDrawn="1"/>
            </p:nvSpPr>
            <p:spPr bwMode="hidden">
              <a:xfrm>
                <a:off x="3358" y="0"/>
                <a:ext cx="337" cy="4316"/>
              </a:xfrm>
              <a:custGeom>
                <a:avLst/>
                <a:gdLst>
                  <a:gd name="T0" fmla="*/ 329 w 335"/>
                  <a:gd name="T1" fmla="*/ 2014 h 4316"/>
                  <a:gd name="T2" fmla="*/ 317 w 335"/>
                  <a:gd name="T3" fmla="*/ 1726 h 4316"/>
                  <a:gd name="T4" fmla="*/ 293 w 335"/>
                  <a:gd name="T5" fmla="*/ 1445 h 4316"/>
                  <a:gd name="T6" fmla="*/ 263 w 335"/>
                  <a:gd name="T7" fmla="*/ 1175 h 4316"/>
                  <a:gd name="T8" fmla="*/ 228 w 335"/>
                  <a:gd name="T9" fmla="*/ 917 h 4316"/>
                  <a:gd name="T10" fmla="*/ 186 w 335"/>
                  <a:gd name="T11" fmla="*/ 665 h 4316"/>
                  <a:gd name="T12" fmla="*/ 132 w 335"/>
                  <a:gd name="T13" fmla="*/ 432 h 4316"/>
                  <a:gd name="T14" fmla="*/ 78 w 335"/>
                  <a:gd name="T15" fmla="*/ 204 h 4316"/>
                  <a:gd name="T16" fmla="*/ 12 w 335"/>
                  <a:gd name="T17" fmla="*/ 0 h 4316"/>
                  <a:gd name="T18" fmla="*/ 0 w 335"/>
                  <a:gd name="T19" fmla="*/ 0 h 4316"/>
                  <a:gd name="T20" fmla="*/ 66 w 335"/>
                  <a:gd name="T21" fmla="*/ 204 h 4316"/>
                  <a:gd name="T22" fmla="*/ 120 w 335"/>
                  <a:gd name="T23" fmla="*/ 432 h 4316"/>
                  <a:gd name="T24" fmla="*/ 174 w 335"/>
                  <a:gd name="T25" fmla="*/ 665 h 4316"/>
                  <a:gd name="T26" fmla="*/ 216 w 335"/>
                  <a:gd name="T27" fmla="*/ 917 h 4316"/>
                  <a:gd name="T28" fmla="*/ 251 w 335"/>
                  <a:gd name="T29" fmla="*/ 1175 h 4316"/>
                  <a:gd name="T30" fmla="*/ 281 w 335"/>
                  <a:gd name="T31" fmla="*/ 1445 h 4316"/>
                  <a:gd name="T32" fmla="*/ 305 w 335"/>
                  <a:gd name="T33" fmla="*/ 1726 h 4316"/>
                  <a:gd name="T34" fmla="*/ 317 w 335"/>
                  <a:gd name="T35" fmla="*/ 2014 h 4316"/>
                  <a:gd name="T36" fmla="*/ 323 w 335"/>
                  <a:gd name="T37" fmla="*/ 2314 h 4316"/>
                  <a:gd name="T38" fmla="*/ 317 w 335"/>
                  <a:gd name="T39" fmla="*/ 2608 h 4316"/>
                  <a:gd name="T40" fmla="*/ 305 w 335"/>
                  <a:gd name="T41" fmla="*/ 2907 h 4316"/>
                  <a:gd name="T42" fmla="*/ 281 w 335"/>
                  <a:gd name="T43" fmla="*/ 3201 h 4316"/>
                  <a:gd name="T44" fmla="*/ 257 w 335"/>
                  <a:gd name="T45" fmla="*/ 3489 h 4316"/>
                  <a:gd name="T46" fmla="*/ 216 w 335"/>
                  <a:gd name="T47" fmla="*/ 3777 h 4316"/>
                  <a:gd name="T48" fmla="*/ 174 w 335"/>
                  <a:gd name="T49" fmla="*/ 4052 h 4316"/>
                  <a:gd name="T50" fmla="*/ 120 w 335"/>
                  <a:gd name="T51" fmla="*/ 4316 h 4316"/>
                  <a:gd name="T52" fmla="*/ 132 w 335"/>
                  <a:gd name="T53" fmla="*/ 4316 h 4316"/>
                  <a:gd name="T54" fmla="*/ 186 w 335"/>
                  <a:gd name="T55" fmla="*/ 4052 h 4316"/>
                  <a:gd name="T56" fmla="*/ 228 w 335"/>
                  <a:gd name="T57" fmla="*/ 3777 h 4316"/>
                  <a:gd name="T58" fmla="*/ 269 w 335"/>
                  <a:gd name="T59" fmla="*/ 3489 h 4316"/>
                  <a:gd name="T60" fmla="*/ 293 w 335"/>
                  <a:gd name="T61" fmla="*/ 3201 h 4316"/>
                  <a:gd name="T62" fmla="*/ 317 w 335"/>
                  <a:gd name="T63" fmla="*/ 2907 h 4316"/>
                  <a:gd name="T64" fmla="*/ 329 w 335"/>
                  <a:gd name="T65" fmla="*/ 2608 h 4316"/>
                  <a:gd name="T66" fmla="*/ 335 w 335"/>
                  <a:gd name="T67" fmla="*/ 2314 h 4316"/>
                  <a:gd name="T68" fmla="*/ 329 w 335"/>
                  <a:gd name="T69" fmla="*/ 2014 h 4316"/>
                  <a:gd name="T70" fmla="*/ 329 w 335"/>
                  <a:gd name="T71" fmla="*/ 201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6" name="Freeform 10">
                <a:extLst>
                  <a:ext uri="{FF2B5EF4-FFF2-40B4-BE49-F238E27FC236}">
                    <a16:creationId xmlns:a16="http://schemas.microsoft.com/office/drawing/2014/main" id="{39D8334A-216C-2D07-3722-BFE12F617290}"/>
                  </a:ext>
                </a:extLst>
              </p:cNvPr>
              <p:cNvSpPr>
                <a:spLocks/>
              </p:cNvSpPr>
              <p:nvPr userDrawn="1"/>
            </p:nvSpPr>
            <p:spPr bwMode="hidden">
              <a:xfrm>
                <a:off x="3676" y="0"/>
                <a:ext cx="427" cy="4316"/>
              </a:xfrm>
              <a:custGeom>
                <a:avLst/>
                <a:gdLst>
                  <a:gd name="T0" fmla="*/ 413 w 425"/>
                  <a:gd name="T1" fmla="*/ 1924 h 4316"/>
                  <a:gd name="T2" fmla="*/ 395 w 425"/>
                  <a:gd name="T3" fmla="*/ 1690 h 4316"/>
                  <a:gd name="T4" fmla="*/ 365 w 425"/>
                  <a:gd name="T5" fmla="*/ 1457 h 4316"/>
                  <a:gd name="T6" fmla="*/ 329 w 425"/>
                  <a:gd name="T7" fmla="*/ 1229 h 4316"/>
                  <a:gd name="T8" fmla="*/ 281 w 425"/>
                  <a:gd name="T9" fmla="*/ 1001 h 4316"/>
                  <a:gd name="T10" fmla="*/ 227 w 425"/>
                  <a:gd name="T11" fmla="*/ 761 h 4316"/>
                  <a:gd name="T12" fmla="*/ 162 w 425"/>
                  <a:gd name="T13" fmla="*/ 522 h 4316"/>
                  <a:gd name="T14" fmla="*/ 90 w 425"/>
                  <a:gd name="T15" fmla="*/ 270 h 4316"/>
                  <a:gd name="T16" fmla="*/ 12 w 425"/>
                  <a:gd name="T17" fmla="*/ 0 h 4316"/>
                  <a:gd name="T18" fmla="*/ 0 w 425"/>
                  <a:gd name="T19" fmla="*/ 0 h 4316"/>
                  <a:gd name="T20" fmla="*/ 84 w 425"/>
                  <a:gd name="T21" fmla="*/ 270 h 4316"/>
                  <a:gd name="T22" fmla="*/ 156 w 425"/>
                  <a:gd name="T23" fmla="*/ 522 h 4316"/>
                  <a:gd name="T24" fmla="*/ 216 w 425"/>
                  <a:gd name="T25" fmla="*/ 767 h 4316"/>
                  <a:gd name="T26" fmla="*/ 275 w 425"/>
                  <a:gd name="T27" fmla="*/ 1001 h 4316"/>
                  <a:gd name="T28" fmla="*/ 317 w 425"/>
                  <a:gd name="T29" fmla="*/ 1235 h 4316"/>
                  <a:gd name="T30" fmla="*/ 353 w 425"/>
                  <a:gd name="T31" fmla="*/ 1463 h 4316"/>
                  <a:gd name="T32" fmla="*/ 383 w 425"/>
                  <a:gd name="T33" fmla="*/ 1690 h 4316"/>
                  <a:gd name="T34" fmla="*/ 401 w 425"/>
                  <a:gd name="T35" fmla="*/ 1924 h 4316"/>
                  <a:gd name="T36" fmla="*/ 413 w 425"/>
                  <a:gd name="T37" fmla="*/ 2188 h 4316"/>
                  <a:gd name="T38" fmla="*/ 407 w 425"/>
                  <a:gd name="T39" fmla="*/ 2458 h 4316"/>
                  <a:gd name="T40" fmla="*/ 395 w 425"/>
                  <a:gd name="T41" fmla="*/ 2733 h 4316"/>
                  <a:gd name="T42" fmla="*/ 365 w 425"/>
                  <a:gd name="T43" fmla="*/ 3021 h 4316"/>
                  <a:gd name="T44" fmla="*/ 329 w 425"/>
                  <a:gd name="T45" fmla="*/ 3321 h 4316"/>
                  <a:gd name="T46" fmla="*/ 275 w 425"/>
                  <a:gd name="T47" fmla="*/ 3639 h 4316"/>
                  <a:gd name="T48" fmla="*/ 204 w 425"/>
                  <a:gd name="T49" fmla="*/ 3968 h 4316"/>
                  <a:gd name="T50" fmla="*/ 126 w 425"/>
                  <a:gd name="T51" fmla="*/ 4316 h 4316"/>
                  <a:gd name="T52" fmla="*/ 138 w 425"/>
                  <a:gd name="T53" fmla="*/ 4316 h 4316"/>
                  <a:gd name="T54" fmla="*/ 216 w 425"/>
                  <a:gd name="T55" fmla="*/ 3968 h 4316"/>
                  <a:gd name="T56" fmla="*/ 287 w 425"/>
                  <a:gd name="T57" fmla="*/ 3639 h 4316"/>
                  <a:gd name="T58" fmla="*/ 341 w 425"/>
                  <a:gd name="T59" fmla="*/ 3321 h 4316"/>
                  <a:gd name="T60" fmla="*/ 377 w 425"/>
                  <a:gd name="T61" fmla="*/ 3021 h 4316"/>
                  <a:gd name="T62" fmla="*/ 407 w 425"/>
                  <a:gd name="T63" fmla="*/ 2733 h 4316"/>
                  <a:gd name="T64" fmla="*/ 419 w 425"/>
                  <a:gd name="T65" fmla="*/ 2458 h 4316"/>
                  <a:gd name="T66" fmla="*/ 425 w 425"/>
                  <a:gd name="T67" fmla="*/ 2188 h 4316"/>
                  <a:gd name="T68" fmla="*/ 413 w 425"/>
                  <a:gd name="T69" fmla="*/ 1924 h 4316"/>
                  <a:gd name="T70" fmla="*/ 413 w 425"/>
                  <a:gd name="T71" fmla="*/ 192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7" name="Freeform 11">
                <a:extLst>
                  <a:ext uri="{FF2B5EF4-FFF2-40B4-BE49-F238E27FC236}">
                    <a16:creationId xmlns:a16="http://schemas.microsoft.com/office/drawing/2014/main" id="{51104D33-E43F-0101-B5D2-519903EB5A97}"/>
                  </a:ext>
                </a:extLst>
              </p:cNvPr>
              <p:cNvSpPr>
                <a:spLocks/>
              </p:cNvSpPr>
              <p:nvPr userDrawn="1"/>
            </p:nvSpPr>
            <p:spPr bwMode="hidden">
              <a:xfrm>
                <a:off x="3946" y="0"/>
                <a:ext cx="558" cy="4316"/>
              </a:xfrm>
              <a:custGeom>
                <a:avLst/>
                <a:gdLst>
                  <a:gd name="T0" fmla="*/ 556 w 556"/>
                  <a:gd name="T1" fmla="*/ 2020 h 4316"/>
                  <a:gd name="T2" fmla="*/ 538 w 556"/>
                  <a:gd name="T3" fmla="*/ 1732 h 4316"/>
                  <a:gd name="T4" fmla="*/ 503 w 556"/>
                  <a:gd name="T5" fmla="*/ 1445 h 4316"/>
                  <a:gd name="T6" fmla="*/ 455 w 556"/>
                  <a:gd name="T7" fmla="*/ 1175 h 4316"/>
                  <a:gd name="T8" fmla="*/ 395 w 556"/>
                  <a:gd name="T9" fmla="*/ 911 h 4316"/>
                  <a:gd name="T10" fmla="*/ 317 w 556"/>
                  <a:gd name="T11" fmla="*/ 659 h 4316"/>
                  <a:gd name="T12" fmla="*/ 228 w 556"/>
                  <a:gd name="T13" fmla="*/ 426 h 4316"/>
                  <a:gd name="T14" fmla="*/ 126 w 556"/>
                  <a:gd name="T15" fmla="*/ 204 h 4316"/>
                  <a:gd name="T16" fmla="*/ 12 w 556"/>
                  <a:gd name="T17" fmla="*/ 0 h 4316"/>
                  <a:gd name="T18" fmla="*/ 0 w 556"/>
                  <a:gd name="T19" fmla="*/ 0 h 4316"/>
                  <a:gd name="T20" fmla="*/ 114 w 556"/>
                  <a:gd name="T21" fmla="*/ 204 h 4316"/>
                  <a:gd name="T22" fmla="*/ 216 w 556"/>
                  <a:gd name="T23" fmla="*/ 426 h 4316"/>
                  <a:gd name="T24" fmla="*/ 305 w 556"/>
                  <a:gd name="T25" fmla="*/ 659 h 4316"/>
                  <a:gd name="T26" fmla="*/ 383 w 556"/>
                  <a:gd name="T27" fmla="*/ 911 h 4316"/>
                  <a:gd name="T28" fmla="*/ 443 w 556"/>
                  <a:gd name="T29" fmla="*/ 1175 h 4316"/>
                  <a:gd name="T30" fmla="*/ 491 w 556"/>
                  <a:gd name="T31" fmla="*/ 1445 h 4316"/>
                  <a:gd name="T32" fmla="*/ 526 w 556"/>
                  <a:gd name="T33" fmla="*/ 1732 h 4316"/>
                  <a:gd name="T34" fmla="*/ 544 w 556"/>
                  <a:gd name="T35" fmla="*/ 2020 h 4316"/>
                  <a:gd name="T36" fmla="*/ 544 w 556"/>
                  <a:gd name="T37" fmla="*/ 2326 h 4316"/>
                  <a:gd name="T38" fmla="*/ 532 w 556"/>
                  <a:gd name="T39" fmla="*/ 2632 h 4316"/>
                  <a:gd name="T40" fmla="*/ 503 w 556"/>
                  <a:gd name="T41" fmla="*/ 2931 h 4316"/>
                  <a:gd name="T42" fmla="*/ 455 w 556"/>
                  <a:gd name="T43" fmla="*/ 3225 h 4316"/>
                  <a:gd name="T44" fmla="*/ 389 w 556"/>
                  <a:gd name="T45" fmla="*/ 3513 h 4316"/>
                  <a:gd name="T46" fmla="*/ 311 w 556"/>
                  <a:gd name="T47" fmla="*/ 3788 h 4316"/>
                  <a:gd name="T48" fmla="*/ 216 w 556"/>
                  <a:gd name="T49" fmla="*/ 4058 h 4316"/>
                  <a:gd name="T50" fmla="*/ 102 w 556"/>
                  <a:gd name="T51" fmla="*/ 4316 h 4316"/>
                  <a:gd name="T52" fmla="*/ 114 w 556"/>
                  <a:gd name="T53" fmla="*/ 4316 h 4316"/>
                  <a:gd name="T54" fmla="*/ 228 w 556"/>
                  <a:gd name="T55" fmla="*/ 4058 h 4316"/>
                  <a:gd name="T56" fmla="*/ 323 w 556"/>
                  <a:gd name="T57" fmla="*/ 3788 h 4316"/>
                  <a:gd name="T58" fmla="*/ 401 w 556"/>
                  <a:gd name="T59" fmla="*/ 3513 h 4316"/>
                  <a:gd name="T60" fmla="*/ 467 w 556"/>
                  <a:gd name="T61" fmla="*/ 3225 h 4316"/>
                  <a:gd name="T62" fmla="*/ 515 w 556"/>
                  <a:gd name="T63" fmla="*/ 2931 h 4316"/>
                  <a:gd name="T64" fmla="*/ 544 w 556"/>
                  <a:gd name="T65" fmla="*/ 2632 h 4316"/>
                  <a:gd name="T66" fmla="*/ 556 w 556"/>
                  <a:gd name="T67" fmla="*/ 2326 h 4316"/>
                  <a:gd name="T68" fmla="*/ 556 w 556"/>
                  <a:gd name="T69" fmla="*/ 2020 h 4316"/>
                  <a:gd name="T70" fmla="*/ 556 w 556"/>
                  <a:gd name="T71" fmla="*/ 202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8" name="Freeform 12">
                <a:extLst>
                  <a:ext uri="{FF2B5EF4-FFF2-40B4-BE49-F238E27FC236}">
                    <a16:creationId xmlns:a16="http://schemas.microsoft.com/office/drawing/2014/main" id="{E7141500-1678-FC24-EDEE-3316761FE9E5}"/>
                  </a:ext>
                </a:extLst>
              </p:cNvPr>
              <p:cNvSpPr>
                <a:spLocks/>
              </p:cNvSpPr>
              <p:nvPr userDrawn="1"/>
            </p:nvSpPr>
            <p:spPr bwMode="hidden">
              <a:xfrm>
                <a:off x="4246" y="0"/>
                <a:ext cx="690" cy="4316"/>
              </a:xfrm>
              <a:custGeom>
                <a:avLst/>
                <a:gdLst>
                  <a:gd name="T0" fmla="*/ 688 w 688"/>
                  <a:gd name="T1" fmla="*/ 2086 h 4316"/>
                  <a:gd name="T2" fmla="*/ 670 w 688"/>
                  <a:gd name="T3" fmla="*/ 1810 h 4316"/>
                  <a:gd name="T4" fmla="*/ 634 w 688"/>
                  <a:gd name="T5" fmla="*/ 1541 h 4316"/>
                  <a:gd name="T6" fmla="*/ 574 w 688"/>
                  <a:gd name="T7" fmla="*/ 1271 h 4316"/>
                  <a:gd name="T8" fmla="*/ 497 w 688"/>
                  <a:gd name="T9" fmla="*/ 1007 h 4316"/>
                  <a:gd name="T10" fmla="*/ 401 w 688"/>
                  <a:gd name="T11" fmla="*/ 749 h 4316"/>
                  <a:gd name="T12" fmla="*/ 293 w 688"/>
                  <a:gd name="T13" fmla="*/ 492 h 4316"/>
                  <a:gd name="T14" fmla="*/ 162 w 688"/>
                  <a:gd name="T15" fmla="*/ 240 h 4316"/>
                  <a:gd name="T16" fmla="*/ 12 w 688"/>
                  <a:gd name="T17" fmla="*/ 0 h 4316"/>
                  <a:gd name="T18" fmla="*/ 0 w 688"/>
                  <a:gd name="T19" fmla="*/ 0 h 4316"/>
                  <a:gd name="T20" fmla="*/ 150 w 688"/>
                  <a:gd name="T21" fmla="*/ 240 h 4316"/>
                  <a:gd name="T22" fmla="*/ 281 w 688"/>
                  <a:gd name="T23" fmla="*/ 492 h 4316"/>
                  <a:gd name="T24" fmla="*/ 389 w 688"/>
                  <a:gd name="T25" fmla="*/ 749 h 4316"/>
                  <a:gd name="T26" fmla="*/ 485 w 688"/>
                  <a:gd name="T27" fmla="*/ 1007 h 4316"/>
                  <a:gd name="T28" fmla="*/ 562 w 688"/>
                  <a:gd name="T29" fmla="*/ 1271 h 4316"/>
                  <a:gd name="T30" fmla="*/ 622 w 688"/>
                  <a:gd name="T31" fmla="*/ 1541 h 4316"/>
                  <a:gd name="T32" fmla="*/ 658 w 688"/>
                  <a:gd name="T33" fmla="*/ 1810 h 4316"/>
                  <a:gd name="T34" fmla="*/ 676 w 688"/>
                  <a:gd name="T35" fmla="*/ 2086 h 4316"/>
                  <a:gd name="T36" fmla="*/ 676 w 688"/>
                  <a:gd name="T37" fmla="*/ 2368 h 4316"/>
                  <a:gd name="T38" fmla="*/ 658 w 688"/>
                  <a:gd name="T39" fmla="*/ 2650 h 4316"/>
                  <a:gd name="T40" fmla="*/ 616 w 688"/>
                  <a:gd name="T41" fmla="*/ 2931 h 4316"/>
                  <a:gd name="T42" fmla="*/ 556 w 688"/>
                  <a:gd name="T43" fmla="*/ 3213 h 4316"/>
                  <a:gd name="T44" fmla="*/ 473 w 688"/>
                  <a:gd name="T45" fmla="*/ 3495 h 4316"/>
                  <a:gd name="T46" fmla="*/ 371 w 688"/>
                  <a:gd name="T47" fmla="*/ 3777 h 4316"/>
                  <a:gd name="T48" fmla="*/ 251 w 688"/>
                  <a:gd name="T49" fmla="*/ 4046 h 4316"/>
                  <a:gd name="T50" fmla="*/ 114 w 688"/>
                  <a:gd name="T51" fmla="*/ 4316 h 4316"/>
                  <a:gd name="T52" fmla="*/ 126 w 688"/>
                  <a:gd name="T53" fmla="*/ 4316 h 4316"/>
                  <a:gd name="T54" fmla="*/ 263 w 688"/>
                  <a:gd name="T55" fmla="*/ 4046 h 4316"/>
                  <a:gd name="T56" fmla="*/ 383 w 688"/>
                  <a:gd name="T57" fmla="*/ 3777 h 4316"/>
                  <a:gd name="T58" fmla="*/ 485 w 688"/>
                  <a:gd name="T59" fmla="*/ 3495 h 4316"/>
                  <a:gd name="T60" fmla="*/ 568 w 688"/>
                  <a:gd name="T61" fmla="*/ 3219 h 4316"/>
                  <a:gd name="T62" fmla="*/ 628 w 688"/>
                  <a:gd name="T63" fmla="*/ 2937 h 4316"/>
                  <a:gd name="T64" fmla="*/ 670 w 688"/>
                  <a:gd name="T65" fmla="*/ 2656 h 4316"/>
                  <a:gd name="T66" fmla="*/ 688 w 688"/>
                  <a:gd name="T67" fmla="*/ 2368 h 4316"/>
                  <a:gd name="T68" fmla="*/ 688 w 688"/>
                  <a:gd name="T69" fmla="*/ 2086 h 4316"/>
                  <a:gd name="T70" fmla="*/ 688 w 688"/>
                  <a:gd name="T71" fmla="*/ 208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9" name="Freeform 13">
                <a:extLst>
                  <a:ext uri="{FF2B5EF4-FFF2-40B4-BE49-F238E27FC236}">
                    <a16:creationId xmlns:a16="http://schemas.microsoft.com/office/drawing/2014/main" id="{63BCB3BB-0107-457E-A11F-06DE6F031134}"/>
                  </a:ext>
                </a:extLst>
              </p:cNvPr>
              <p:cNvSpPr>
                <a:spLocks/>
              </p:cNvSpPr>
              <p:nvPr userDrawn="1"/>
            </p:nvSpPr>
            <p:spPr bwMode="hidden">
              <a:xfrm>
                <a:off x="4522" y="0"/>
                <a:ext cx="864" cy="4316"/>
              </a:xfrm>
              <a:custGeom>
                <a:avLst/>
                <a:gdLst>
                  <a:gd name="T0" fmla="*/ 855 w 861"/>
                  <a:gd name="T1" fmla="*/ 2128 h 4316"/>
                  <a:gd name="T2" fmla="*/ 831 w 861"/>
                  <a:gd name="T3" fmla="*/ 1834 h 4316"/>
                  <a:gd name="T4" fmla="*/ 808 w 861"/>
                  <a:gd name="T5" fmla="*/ 1684 h 4316"/>
                  <a:gd name="T6" fmla="*/ 784 w 861"/>
                  <a:gd name="T7" fmla="*/ 1541 h 4316"/>
                  <a:gd name="T8" fmla="*/ 748 w 861"/>
                  <a:gd name="T9" fmla="*/ 1397 h 4316"/>
                  <a:gd name="T10" fmla="*/ 712 w 861"/>
                  <a:gd name="T11" fmla="*/ 1253 h 4316"/>
                  <a:gd name="T12" fmla="*/ 664 w 861"/>
                  <a:gd name="T13" fmla="*/ 1115 h 4316"/>
                  <a:gd name="T14" fmla="*/ 610 w 861"/>
                  <a:gd name="T15" fmla="*/ 977 h 4316"/>
                  <a:gd name="T16" fmla="*/ 491 w 861"/>
                  <a:gd name="T17" fmla="*/ 719 h 4316"/>
                  <a:gd name="T18" fmla="*/ 353 w 861"/>
                  <a:gd name="T19" fmla="*/ 468 h 4316"/>
                  <a:gd name="T20" fmla="*/ 192 w 861"/>
                  <a:gd name="T21" fmla="*/ 228 h 4316"/>
                  <a:gd name="T22" fmla="*/ 12 w 861"/>
                  <a:gd name="T23" fmla="*/ 0 h 4316"/>
                  <a:gd name="T24" fmla="*/ 0 w 861"/>
                  <a:gd name="T25" fmla="*/ 0 h 4316"/>
                  <a:gd name="T26" fmla="*/ 180 w 861"/>
                  <a:gd name="T27" fmla="*/ 228 h 4316"/>
                  <a:gd name="T28" fmla="*/ 341 w 861"/>
                  <a:gd name="T29" fmla="*/ 468 h 4316"/>
                  <a:gd name="T30" fmla="*/ 479 w 861"/>
                  <a:gd name="T31" fmla="*/ 719 h 4316"/>
                  <a:gd name="T32" fmla="*/ 598 w 861"/>
                  <a:gd name="T33" fmla="*/ 983 h 4316"/>
                  <a:gd name="T34" fmla="*/ 652 w 861"/>
                  <a:gd name="T35" fmla="*/ 1121 h 4316"/>
                  <a:gd name="T36" fmla="*/ 700 w 861"/>
                  <a:gd name="T37" fmla="*/ 1259 h 4316"/>
                  <a:gd name="T38" fmla="*/ 736 w 861"/>
                  <a:gd name="T39" fmla="*/ 1403 h 4316"/>
                  <a:gd name="T40" fmla="*/ 772 w 861"/>
                  <a:gd name="T41" fmla="*/ 1547 h 4316"/>
                  <a:gd name="T42" fmla="*/ 802 w 861"/>
                  <a:gd name="T43" fmla="*/ 1690 h 4316"/>
                  <a:gd name="T44" fmla="*/ 819 w 861"/>
                  <a:gd name="T45" fmla="*/ 1834 h 4316"/>
                  <a:gd name="T46" fmla="*/ 837 w 861"/>
                  <a:gd name="T47" fmla="*/ 1984 h 4316"/>
                  <a:gd name="T48" fmla="*/ 843 w 861"/>
                  <a:gd name="T49" fmla="*/ 2128 h 4316"/>
                  <a:gd name="T50" fmla="*/ 849 w 861"/>
                  <a:gd name="T51" fmla="*/ 2278 h 4316"/>
                  <a:gd name="T52" fmla="*/ 843 w 861"/>
                  <a:gd name="T53" fmla="*/ 2428 h 4316"/>
                  <a:gd name="T54" fmla="*/ 831 w 861"/>
                  <a:gd name="T55" fmla="*/ 2572 h 4316"/>
                  <a:gd name="T56" fmla="*/ 819 w 861"/>
                  <a:gd name="T57" fmla="*/ 2721 h 4316"/>
                  <a:gd name="T58" fmla="*/ 796 w 861"/>
                  <a:gd name="T59" fmla="*/ 2865 h 4316"/>
                  <a:gd name="T60" fmla="*/ 766 w 861"/>
                  <a:gd name="T61" fmla="*/ 3015 h 4316"/>
                  <a:gd name="T62" fmla="*/ 724 w 861"/>
                  <a:gd name="T63" fmla="*/ 3159 h 4316"/>
                  <a:gd name="T64" fmla="*/ 682 w 861"/>
                  <a:gd name="T65" fmla="*/ 3303 h 4316"/>
                  <a:gd name="T66" fmla="*/ 586 w 861"/>
                  <a:gd name="T67" fmla="*/ 3567 h 4316"/>
                  <a:gd name="T68" fmla="*/ 473 w 861"/>
                  <a:gd name="T69" fmla="*/ 3824 h 4316"/>
                  <a:gd name="T70" fmla="*/ 335 w 861"/>
                  <a:gd name="T71" fmla="*/ 4076 h 4316"/>
                  <a:gd name="T72" fmla="*/ 180 w 861"/>
                  <a:gd name="T73" fmla="*/ 4316 h 4316"/>
                  <a:gd name="T74" fmla="*/ 192 w 861"/>
                  <a:gd name="T75" fmla="*/ 4316 h 4316"/>
                  <a:gd name="T76" fmla="*/ 347 w 861"/>
                  <a:gd name="T77" fmla="*/ 4076 h 4316"/>
                  <a:gd name="T78" fmla="*/ 485 w 861"/>
                  <a:gd name="T79" fmla="*/ 3824 h 4316"/>
                  <a:gd name="T80" fmla="*/ 598 w 861"/>
                  <a:gd name="T81" fmla="*/ 3573 h 4316"/>
                  <a:gd name="T82" fmla="*/ 694 w 861"/>
                  <a:gd name="T83" fmla="*/ 3309 h 4316"/>
                  <a:gd name="T84" fmla="*/ 736 w 861"/>
                  <a:gd name="T85" fmla="*/ 3165 h 4316"/>
                  <a:gd name="T86" fmla="*/ 778 w 861"/>
                  <a:gd name="T87" fmla="*/ 3021 h 4316"/>
                  <a:gd name="T88" fmla="*/ 808 w 861"/>
                  <a:gd name="T89" fmla="*/ 2871 h 4316"/>
                  <a:gd name="T90" fmla="*/ 831 w 861"/>
                  <a:gd name="T91" fmla="*/ 2727 h 4316"/>
                  <a:gd name="T92" fmla="*/ 843 w 861"/>
                  <a:gd name="T93" fmla="*/ 2578 h 4316"/>
                  <a:gd name="T94" fmla="*/ 855 w 861"/>
                  <a:gd name="T95" fmla="*/ 2428 h 4316"/>
                  <a:gd name="T96" fmla="*/ 861 w 861"/>
                  <a:gd name="T97" fmla="*/ 2278 h 4316"/>
                  <a:gd name="T98" fmla="*/ 855 w 861"/>
                  <a:gd name="T99" fmla="*/ 2128 h 4316"/>
                  <a:gd name="T100" fmla="*/ 855 w 861"/>
                  <a:gd name="T101" fmla="*/ 212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0" name="Freeform 14">
                <a:extLst>
                  <a:ext uri="{FF2B5EF4-FFF2-40B4-BE49-F238E27FC236}">
                    <a16:creationId xmlns:a16="http://schemas.microsoft.com/office/drawing/2014/main" id="{0C5D2D27-E3A2-B89A-0F27-03357B157EBC}"/>
                  </a:ext>
                </a:extLst>
              </p:cNvPr>
              <p:cNvSpPr>
                <a:spLocks/>
              </p:cNvSpPr>
              <p:nvPr userDrawn="1"/>
            </p:nvSpPr>
            <p:spPr bwMode="hidden">
              <a:xfrm>
                <a:off x="2399" y="0"/>
                <a:ext cx="150" cy="4316"/>
              </a:xfrm>
              <a:custGeom>
                <a:avLst/>
                <a:gdLst>
                  <a:gd name="T0" fmla="*/ 18 w 149"/>
                  <a:gd name="T1" fmla="*/ 1942 h 4316"/>
                  <a:gd name="T2" fmla="*/ 30 w 149"/>
                  <a:gd name="T3" fmla="*/ 1630 h 4316"/>
                  <a:gd name="T4" fmla="*/ 42 w 149"/>
                  <a:gd name="T5" fmla="*/ 1331 h 4316"/>
                  <a:gd name="T6" fmla="*/ 59 w 149"/>
                  <a:gd name="T7" fmla="*/ 1055 h 4316"/>
                  <a:gd name="T8" fmla="*/ 77 w 149"/>
                  <a:gd name="T9" fmla="*/ 791 h 4316"/>
                  <a:gd name="T10" fmla="*/ 83 w 149"/>
                  <a:gd name="T11" fmla="*/ 671 h 4316"/>
                  <a:gd name="T12" fmla="*/ 95 w 149"/>
                  <a:gd name="T13" fmla="*/ 557 h 4316"/>
                  <a:gd name="T14" fmla="*/ 107 w 149"/>
                  <a:gd name="T15" fmla="*/ 444 h 4316"/>
                  <a:gd name="T16" fmla="*/ 113 w 149"/>
                  <a:gd name="T17" fmla="*/ 342 h 4316"/>
                  <a:gd name="T18" fmla="*/ 125 w 149"/>
                  <a:gd name="T19" fmla="*/ 246 h 4316"/>
                  <a:gd name="T20" fmla="*/ 131 w 149"/>
                  <a:gd name="T21" fmla="*/ 156 h 4316"/>
                  <a:gd name="T22" fmla="*/ 143 w 149"/>
                  <a:gd name="T23" fmla="*/ 72 h 4316"/>
                  <a:gd name="T24" fmla="*/ 149 w 149"/>
                  <a:gd name="T25" fmla="*/ 0 h 4316"/>
                  <a:gd name="T26" fmla="*/ 137 w 149"/>
                  <a:gd name="T27" fmla="*/ 0 h 4316"/>
                  <a:gd name="T28" fmla="*/ 131 w 149"/>
                  <a:gd name="T29" fmla="*/ 72 h 4316"/>
                  <a:gd name="T30" fmla="*/ 119 w 149"/>
                  <a:gd name="T31" fmla="*/ 156 h 4316"/>
                  <a:gd name="T32" fmla="*/ 113 w 149"/>
                  <a:gd name="T33" fmla="*/ 246 h 4316"/>
                  <a:gd name="T34" fmla="*/ 101 w 149"/>
                  <a:gd name="T35" fmla="*/ 342 h 4316"/>
                  <a:gd name="T36" fmla="*/ 95 w 149"/>
                  <a:gd name="T37" fmla="*/ 444 h 4316"/>
                  <a:gd name="T38" fmla="*/ 83 w 149"/>
                  <a:gd name="T39" fmla="*/ 557 h 4316"/>
                  <a:gd name="T40" fmla="*/ 71 w 149"/>
                  <a:gd name="T41" fmla="*/ 671 h 4316"/>
                  <a:gd name="T42" fmla="*/ 65 w 149"/>
                  <a:gd name="T43" fmla="*/ 791 h 4316"/>
                  <a:gd name="T44" fmla="*/ 48 w 149"/>
                  <a:gd name="T45" fmla="*/ 1055 h 4316"/>
                  <a:gd name="T46" fmla="*/ 30 w 149"/>
                  <a:gd name="T47" fmla="*/ 1331 h 4316"/>
                  <a:gd name="T48" fmla="*/ 18 w 149"/>
                  <a:gd name="T49" fmla="*/ 1630 h 4316"/>
                  <a:gd name="T50" fmla="*/ 6 w 149"/>
                  <a:gd name="T51" fmla="*/ 1942 h 4316"/>
                  <a:gd name="T52" fmla="*/ 0 w 149"/>
                  <a:gd name="T53" fmla="*/ 2278 h 4316"/>
                  <a:gd name="T54" fmla="*/ 6 w 149"/>
                  <a:gd name="T55" fmla="*/ 2602 h 4316"/>
                  <a:gd name="T56" fmla="*/ 12 w 149"/>
                  <a:gd name="T57" fmla="*/ 2919 h 4316"/>
                  <a:gd name="T58" fmla="*/ 24 w 149"/>
                  <a:gd name="T59" fmla="*/ 3219 h 4316"/>
                  <a:gd name="T60" fmla="*/ 36 w 149"/>
                  <a:gd name="T61" fmla="*/ 3513 h 4316"/>
                  <a:gd name="T62" fmla="*/ 59 w 149"/>
                  <a:gd name="T63" fmla="*/ 3794 h 4316"/>
                  <a:gd name="T64" fmla="*/ 89 w 149"/>
                  <a:gd name="T65" fmla="*/ 4058 h 4316"/>
                  <a:gd name="T66" fmla="*/ 125 w 149"/>
                  <a:gd name="T67" fmla="*/ 4316 h 4316"/>
                  <a:gd name="T68" fmla="*/ 137 w 149"/>
                  <a:gd name="T69" fmla="*/ 4316 h 4316"/>
                  <a:gd name="T70" fmla="*/ 101 w 149"/>
                  <a:gd name="T71" fmla="*/ 4058 h 4316"/>
                  <a:gd name="T72" fmla="*/ 71 w 149"/>
                  <a:gd name="T73" fmla="*/ 3794 h 4316"/>
                  <a:gd name="T74" fmla="*/ 48 w 149"/>
                  <a:gd name="T75" fmla="*/ 3513 h 4316"/>
                  <a:gd name="T76" fmla="*/ 36 w 149"/>
                  <a:gd name="T77" fmla="*/ 3225 h 4316"/>
                  <a:gd name="T78" fmla="*/ 24 w 149"/>
                  <a:gd name="T79" fmla="*/ 2919 h 4316"/>
                  <a:gd name="T80" fmla="*/ 18 w 149"/>
                  <a:gd name="T81" fmla="*/ 2608 h 4316"/>
                  <a:gd name="T82" fmla="*/ 12 w 149"/>
                  <a:gd name="T83" fmla="*/ 2278 h 4316"/>
                  <a:gd name="T84" fmla="*/ 18 w 149"/>
                  <a:gd name="T85" fmla="*/ 1942 h 4316"/>
                  <a:gd name="T86" fmla="*/ 18 w 149"/>
                  <a:gd name="T87" fmla="*/ 194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1" name="Freeform 15">
                <a:extLst>
                  <a:ext uri="{FF2B5EF4-FFF2-40B4-BE49-F238E27FC236}">
                    <a16:creationId xmlns:a16="http://schemas.microsoft.com/office/drawing/2014/main" id="{9FFB1978-6739-9D83-BE37-365433A67BAD}"/>
                  </a:ext>
                </a:extLst>
              </p:cNvPr>
              <p:cNvSpPr>
                <a:spLocks/>
              </p:cNvSpPr>
              <p:nvPr userDrawn="1"/>
            </p:nvSpPr>
            <p:spPr bwMode="hidden">
              <a:xfrm>
                <a:off x="1967" y="0"/>
                <a:ext cx="300" cy="4316"/>
              </a:xfrm>
              <a:custGeom>
                <a:avLst/>
                <a:gdLst>
                  <a:gd name="T0" fmla="*/ 18 w 299"/>
                  <a:gd name="T1" fmla="*/ 2062 h 4316"/>
                  <a:gd name="T2" fmla="*/ 30 w 299"/>
                  <a:gd name="T3" fmla="*/ 1750 h 4316"/>
                  <a:gd name="T4" fmla="*/ 54 w 299"/>
                  <a:gd name="T5" fmla="*/ 1451 h 4316"/>
                  <a:gd name="T6" fmla="*/ 84 w 299"/>
                  <a:gd name="T7" fmla="*/ 1169 h 4316"/>
                  <a:gd name="T8" fmla="*/ 126 w 299"/>
                  <a:gd name="T9" fmla="*/ 899 h 4316"/>
                  <a:gd name="T10" fmla="*/ 162 w 299"/>
                  <a:gd name="T11" fmla="*/ 641 h 4316"/>
                  <a:gd name="T12" fmla="*/ 209 w 299"/>
                  <a:gd name="T13" fmla="*/ 408 h 4316"/>
                  <a:gd name="T14" fmla="*/ 251 w 299"/>
                  <a:gd name="T15" fmla="*/ 192 h 4316"/>
                  <a:gd name="T16" fmla="*/ 299 w 299"/>
                  <a:gd name="T17" fmla="*/ 0 h 4316"/>
                  <a:gd name="T18" fmla="*/ 287 w 299"/>
                  <a:gd name="T19" fmla="*/ 0 h 4316"/>
                  <a:gd name="T20" fmla="*/ 239 w 299"/>
                  <a:gd name="T21" fmla="*/ 192 h 4316"/>
                  <a:gd name="T22" fmla="*/ 198 w 299"/>
                  <a:gd name="T23" fmla="*/ 408 h 4316"/>
                  <a:gd name="T24" fmla="*/ 156 w 299"/>
                  <a:gd name="T25" fmla="*/ 641 h 4316"/>
                  <a:gd name="T26" fmla="*/ 114 w 299"/>
                  <a:gd name="T27" fmla="*/ 899 h 4316"/>
                  <a:gd name="T28" fmla="*/ 78 w 299"/>
                  <a:gd name="T29" fmla="*/ 1169 h 4316"/>
                  <a:gd name="T30" fmla="*/ 48 w 299"/>
                  <a:gd name="T31" fmla="*/ 1451 h 4316"/>
                  <a:gd name="T32" fmla="*/ 24 w 299"/>
                  <a:gd name="T33" fmla="*/ 1750 h 4316"/>
                  <a:gd name="T34" fmla="*/ 6 w 299"/>
                  <a:gd name="T35" fmla="*/ 2062 h 4316"/>
                  <a:gd name="T36" fmla="*/ 0 w 299"/>
                  <a:gd name="T37" fmla="*/ 2374 h 4316"/>
                  <a:gd name="T38" fmla="*/ 12 w 299"/>
                  <a:gd name="T39" fmla="*/ 2674 h 4316"/>
                  <a:gd name="T40" fmla="*/ 30 w 299"/>
                  <a:gd name="T41" fmla="*/ 2973 h 4316"/>
                  <a:gd name="T42" fmla="*/ 54 w 299"/>
                  <a:gd name="T43" fmla="*/ 3255 h 4316"/>
                  <a:gd name="T44" fmla="*/ 96 w 299"/>
                  <a:gd name="T45" fmla="*/ 3537 h 4316"/>
                  <a:gd name="T46" fmla="*/ 144 w 299"/>
                  <a:gd name="T47" fmla="*/ 3806 h 4316"/>
                  <a:gd name="T48" fmla="*/ 203 w 299"/>
                  <a:gd name="T49" fmla="*/ 4064 h 4316"/>
                  <a:gd name="T50" fmla="*/ 275 w 299"/>
                  <a:gd name="T51" fmla="*/ 4316 h 4316"/>
                  <a:gd name="T52" fmla="*/ 287 w 299"/>
                  <a:gd name="T53" fmla="*/ 4316 h 4316"/>
                  <a:gd name="T54" fmla="*/ 215 w 299"/>
                  <a:gd name="T55" fmla="*/ 4064 h 4316"/>
                  <a:gd name="T56" fmla="*/ 156 w 299"/>
                  <a:gd name="T57" fmla="*/ 3806 h 4316"/>
                  <a:gd name="T58" fmla="*/ 108 w 299"/>
                  <a:gd name="T59" fmla="*/ 3537 h 4316"/>
                  <a:gd name="T60" fmla="*/ 66 w 299"/>
                  <a:gd name="T61" fmla="*/ 3261 h 4316"/>
                  <a:gd name="T62" fmla="*/ 42 w 299"/>
                  <a:gd name="T63" fmla="*/ 2973 h 4316"/>
                  <a:gd name="T64" fmla="*/ 24 w 299"/>
                  <a:gd name="T65" fmla="*/ 2680 h 4316"/>
                  <a:gd name="T66" fmla="*/ 12 w 299"/>
                  <a:gd name="T67" fmla="*/ 2374 h 4316"/>
                  <a:gd name="T68" fmla="*/ 18 w 299"/>
                  <a:gd name="T69" fmla="*/ 2062 h 4316"/>
                  <a:gd name="T70" fmla="*/ 18 w 299"/>
                  <a:gd name="T71" fmla="*/ 206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2" name="Freeform 16">
                <a:extLst>
                  <a:ext uri="{FF2B5EF4-FFF2-40B4-BE49-F238E27FC236}">
                    <a16:creationId xmlns:a16="http://schemas.microsoft.com/office/drawing/2014/main" id="{1938B176-0975-AF9F-001B-CA1EB05B1B7D}"/>
                  </a:ext>
                </a:extLst>
              </p:cNvPr>
              <p:cNvSpPr>
                <a:spLocks/>
              </p:cNvSpPr>
              <p:nvPr userDrawn="1"/>
            </p:nvSpPr>
            <p:spPr bwMode="hidden">
              <a:xfrm>
                <a:off x="1566" y="0"/>
                <a:ext cx="425" cy="4316"/>
              </a:xfrm>
              <a:custGeom>
                <a:avLst/>
                <a:gdLst>
                  <a:gd name="T0" fmla="*/ 424 w 424"/>
                  <a:gd name="T1" fmla="*/ 0 h 4316"/>
                  <a:gd name="T2" fmla="*/ 412 w 424"/>
                  <a:gd name="T3" fmla="*/ 0 h 4316"/>
                  <a:gd name="T4" fmla="*/ 316 w 424"/>
                  <a:gd name="T5" fmla="*/ 222 h 4316"/>
                  <a:gd name="T6" fmla="*/ 239 w 424"/>
                  <a:gd name="T7" fmla="*/ 462 h 4316"/>
                  <a:gd name="T8" fmla="*/ 167 w 424"/>
                  <a:gd name="T9" fmla="*/ 707 h 4316"/>
                  <a:gd name="T10" fmla="*/ 107 w 424"/>
                  <a:gd name="T11" fmla="*/ 971 h 4316"/>
                  <a:gd name="T12" fmla="*/ 65 w 424"/>
                  <a:gd name="T13" fmla="*/ 1247 h 4316"/>
                  <a:gd name="T14" fmla="*/ 29 w 424"/>
                  <a:gd name="T15" fmla="*/ 1529 h 4316"/>
                  <a:gd name="T16" fmla="*/ 6 w 424"/>
                  <a:gd name="T17" fmla="*/ 1822 h 4316"/>
                  <a:gd name="T18" fmla="*/ 0 w 424"/>
                  <a:gd name="T19" fmla="*/ 2122 h 4316"/>
                  <a:gd name="T20" fmla="*/ 6 w 424"/>
                  <a:gd name="T21" fmla="*/ 2404 h 4316"/>
                  <a:gd name="T22" fmla="*/ 24 w 424"/>
                  <a:gd name="T23" fmla="*/ 2686 h 4316"/>
                  <a:gd name="T24" fmla="*/ 47 w 424"/>
                  <a:gd name="T25" fmla="*/ 2961 h 4316"/>
                  <a:gd name="T26" fmla="*/ 89 w 424"/>
                  <a:gd name="T27" fmla="*/ 3243 h 4316"/>
                  <a:gd name="T28" fmla="*/ 137 w 424"/>
                  <a:gd name="T29" fmla="*/ 3519 h 4316"/>
                  <a:gd name="T30" fmla="*/ 197 w 424"/>
                  <a:gd name="T31" fmla="*/ 3788 h 4316"/>
                  <a:gd name="T32" fmla="*/ 269 w 424"/>
                  <a:gd name="T33" fmla="*/ 4058 h 4316"/>
                  <a:gd name="T34" fmla="*/ 346 w 424"/>
                  <a:gd name="T35" fmla="*/ 4316 h 4316"/>
                  <a:gd name="T36" fmla="*/ 358 w 424"/>
                  <a:gd name="T37" fmla="*/ 4316 h 4316"/>
                  <a:gd name="T38" fmla="*/ 281 w 424"/>
                  <a:gd name="T39" fmla="*/ 4058 h 4316"/>
                  <a:gd name="T40" fmla="*/ 209 w 424"/>
                  <a:gd name="T41" fmla="*/ 3788 h 4316"/>
                  <a:gd name="T42" fmla="*/ 149 w 424"/>
                  <a:gd name="T43" fmla="*/ 3519 h 4316"/>
                  <a:gd name="T44" fmla="*/ 101 w 424"/>
                  <a:gd name="T45" fmla="*/ 3243 h 4316"/>
                  <a:gd name="T46" fmla="*/ 59 w 424"/>
                  <a:gd name="T47" fmla="*/ 2961 h 4316"/>
                  <a:gd name="T48" fmla="*/ 35 w 424"/>
                  <a:gd name="T49" fmla="*/ 2686 h 4316"/>
                  <a:gd name="T50" fmla="*/ 18 w 424"/>
                  <a:gd name="T51" fmla="*/ 2404 h 4316"/>
                  <a:gd name="T52" fmla="*/ 12 w 424"/>
                  <a:gd name="T53" fmla="*/ 2122 h 4316"/>
                  <a:gd name="T54" fmla="*/ 18 w 424"/>
                  <a:gd name="T55" fmla="*/ 1822 h 4316"/>
                  <a:gd name="T56" fmla="*/ 41 w 424"/>
                  <a:gd name="T57" fmla="*/ 1529 h 4316"/>
                  <a:gd name="T58" fmla="*/ 71 w 424"/>
                  <a:gd name="T59" fmla="*/ 1247 h 4316"/>
                  <a:gd name="T60" fmla="*/ 119 w 424"/>
                  <a:gd name="T61" fmla="*/ 971 h 4316"/>
                  <a:gd name="T62" fmla="*/ 179 w 424"/>
                  <a:gd name="T63" fmla="*/ 707 h 4316"/>
                  <a:gd name="T64" fmla="*/ 245 w 424"/>
                  <a:gd name="T65" fmla="*/ 462 h 4316"/>
                  <a:gd name="T66" fmla="*/ 328 w 424"/>
                  <a:gd name="T67" fmla="*/ 222 h 4316"/>
                  <a:gd name="T68" fmla="*/ 424 w 424"/>
                  <a:gd name="T69" fmla="*/ 0 h 4316"/>
                  <a:gd name="T70" fmla="*/ 424 w 424"/>
                  <a:gd name="T71"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3" name="Freeform 17">
                <a:extLst>
                  <a:ext uri="{FF2B5EF4-FFF2-40B4-BE49-F238E27FC236}">
                    <a16:creationId xmlns:a16="http://schemas.microsoft.com/office/drawing/2014/main" id="{E68AF69E-A5A5-83A5-B5EA-00E33369D305}"/>
                  </a:ext>
                </a:extLst>
              </p:cNvPr>
              <p:cNvSpPr>
                <a:spLocks/>
              </p:cNvSpPr>
              <p:nvPr userDrawn="1"/>
            </p:nvSpPr>
            <p:spPr bwMode="hidden">
              <a:xfrm>
                <a:off x="1128" y="0"/>
                <a:ext cx="575" cy="4316"/>
              </a:xfrm>
              <a:custGeom>
                <a:avLst/>
                <a:gdLst>
                  <a:gd name="T0" fmla="*/ 12 w 574"/>
                  <a:gd name="T1" fmla="*/ 2146 h 4316"/>
                  <a:gd name="T2" fmla="*/ 24 w 574"/>
                  <a:gd name="T3" fmla="*/ 1846 h 4316"/>
                  <a:gd name="T4" fmla="*/ 54 w 574"/>
                  <a:gd name="T5" fmla="*/ 1559 h 4316"/>
                  <a:gd name="T6" fmla="*/ 96 w 574"/>
                  <a:gd name="T7" fmla="*/ 1277 h 4316"/>
                  <a:gd name="T8" fmla="*/ 162 w 574"/>
                  <a:gd name="T9" fmla="*/ 1001 h 4316"/>
                  <a:gd name="T10" fmla="*/ 239 w 574"/>
                  <a:gd name="T11" fmla="*/ 731 h 4316"/>
                  <a:gd name="T12" fmla="*/ 335 w 574"/>
                  <a:gd name="T13" fmla="*/ 480 h 4316"/>
                  <a:gd name="T14" fmla="*/ 449 w 574"/>
                  <a:gd name="T15" fmla="*/ 234 h 4316"/>
                  <a:gd name="T16" fmla="*/ 574 w 574"/>
                  <a:gd name="T17" fmla="*/ 0 h 4316"/>
                  <a:gd name="T18" fmla="*/ 562 w 574"/>
                  <a:gd name="T19" fmla="*/ 0 h 4316"/>
                  <a:gd name="T20" fmla="*/ 437 w 574"/>
                  <a:gd name="T21" fmla="*/ 234 h 4316"/>
                  <a:gd name="T22" fmla="*/ 323 w 574"/>
                  <a:gd name="T23" fmla="*/ 480 h 4316"/>
                  <a:gd name="T24" fmla="*/ 227 w 574"/>
                  <a:gd name="T25" fmla="*/ 737 h 4316"/>
                  <a:gd name="T26" fmla="*/ 150 w 574"/>
                  <a:gd name="T27" fmla="*/ 1001 h 4316"/>
                  <a:gd name="T28" fmla="*/ 84 w 574"/>
                  <a:gd name="T29" fmla="*/ 1277 h 4316"/>
                  <a:gd name="T30" fmla="*/ 42 w 574"/>
                  <a:gd name="T31" fmla="*/ 1559 h 4316"/>
                  <a:gd name="T32" fmla="*/ 12 w 574"/>
                  <a:gd name="T33" fmla="*/ 1852 h 4316"/>
                  <a:gd name="T34" fmla="*/ 0 w 574"/>
                  <a:gd name="T35" fmla="*/ 2146 h 4316"/>
                  <a:gd name="T36" fmla="*/ 6 w 574"/>
                  <a:gd name="T37" fmla="*/ 2434 h 4316"/>
                  <a:gd name="T38" fmla="*/ 30 w 574"/>
                  <a:gd name="T39" fmla="*/ 2715 h 4316"/>
                  <a:gd name="T40" fmla="*/ 66 w 574"/>
                  <a:gd name="T41" fmla="*/ 2997 h 4316"/>
                  <a:gd name="T42" fmla="*/ 120 w 574"/>
                  <a:gd name="T43" fmla="*/ 3273 h 4316"/>
                  <a:gd name="T44" fmla="*/ 191 w 574"/>
                  <a:gd name="T45" fmla="*/ 3549 h 4316"/>
                  <a:gd name="T46" fmla="*/ 275 w 574"/>
                  <a:gd name="T47" fmla="*/ 3812 h 4316"/>
                  <a:gd name="T48" fmla="*/ 371 w 574"/>
                  <a:gd name="T49" fmla="*/ 4070 h 4316"/>
                  <a:gd name="T50" fmla="*/ 484 w 574"/>
                  <a:gd name="T51" fmla="*/ 4316 h 4316"/>
                  <a:gd name="T52" fmla="*/ 496 w 574"/>
                  <a:gd name="T53" fmla="*/ 4316 h 4316"/>
                  <a:gd name="T54" fmla="*/ 383 w 574"/>
                  <a:gd name="T55" fmla="*/ 4070 h 4316"/>
                  <a:gd name="T56" fmla="*/ 287 w 574"/>
                  <a:gd name="T57" fmla="*/ 3812 h 4316"/>
                  <a:gd name="T58" fmla="*/ 203 w 574"/>
                  <a:gd name="T59" fmla="*/ 3549 h 4316"/>
                  <a:gd name="T60" fmla="*/ 132 w 574"/>
                  <a:gd name="T61" fmla="*/ 3273 h 4316"/>
                  <a:gd name="T62" fmla="*/ 78 w 574"/>
                  <a:gd name="T63" fmla="*/ 2997 h 4316"/>
                  <a:gd name="T64" fmla="*/ 42 w 574"/>
                  <a:gd name="T65" fmla="*/ 2715 h 4316"/>
                  <a:gd name="T66" fmla="*/ 18 w 574"/>
                  <a:gd name="T67" fmla="*/ 2434 h 4316"/>
                  <a:gd name="T68" fmla="*/ 12 w 574"/>
                  <a:gd name="T69" fmla="*/ 2146 h 4316"/>
                  <a:gd name="T70" fmla="*/ 12 w 574"/>
                  <a:gd name="T71" fmla="*/ 214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4" name="Freeform 18">
                <a:extLst>
                  <a:ext uri="{FF2B5EF4-FFF2-40B4-BE49-F238E27FC236}">
                    <a16:creationId xmlns:a16="http://schemas.microsoft.com/office/drawing/2014/main" id="{B3F121A2-BCA9-0E34-8EE2-C3CEE2A1DDC3}"/>
                  </a:ext>
                </a:extLst>
              </p:cNvPr>
              <p:cNvSpPr>
                <a:spLocks/>
              </p:cNvSpPr>
              <p:nvPr userDrawn="1"/>
            </p:nvSpPr>
            <p:spPr bwMode="hidden">
              <a:xfrm>
                <a:off x="702" y="0"/>
                <a:ext cx="737" cy="4316"/>
              </a:xfrm>
              <a:custGeom>
                <a:avLst/>
                <a:gdLst>
                  <a:gd name="T0" fmla="*/ 12 w 735"/>
                  <a:gd name="T1" fmla="*/ 2098 h 4316"/>
                  <a:gd name="T2" fmla="*/ 29 w 735"/>
                  <a:gd name="T3" fmla="*/ 1798 h 4316"/>
                  <a:gd name="T4" fmla="*/ 71 w 735"/>
                  <a:gd name="T5" fmla="*/ 1505 h 4316"/>
                  <a:gd name="T6" fmla="*/ 131 w 735"/>
                  <a:gd name="T7" fmla="*/ 1223 h 4316"/>
                  <a:gd name="T8" fmla="*/ 215 w 735"/>
                  <a:gd name="T9" fmla="*/ 941 h 4316"/>
                  <a:gd name="T10" fmla="*/ 316 w 735"/>
                  <a:gd name="T11" fmla="*/ 689 h 4316"/>
                  <a:gd name="T12" fmla="*/ 442 w 735"/>
                  <a:gd name="T13" fmla="*/ 444 h 4316"/>
                  <a:gd name="T14" fmla="*/ 580 w 735"/>
                  <a:gd name="T15" fmla="*/ 216 h 4316"/>
                  <a:gd name="T16" fmla="*/ 735 w 735"/>
                  <a:gd name="T17" fmla="*/ 0 h 4316"/>
                  <a:gd name="T18" fmla="*/ 723 w 735"/>
                  <a:gd name="T19" fmla="*/ 0 h 4316"/>
                  <a:gd name="T20" fmla="*/ 568 w 735"/>
                  <a:gd name="T21" fmla="*/ 210 h 4316"/>
                  <a:gd name="T22" fmla="*/ 430 w 735"/>
                  <a:gd name="T23" fmla="*/ 438 h 4316"/>
                  <a:gd name="T24" fmla="*/ 311 w 735"/>
                  <a:gd name="T25" fmla="*/ 683 h 4316"/>
                  <a:gd name="T26" fmla="*/ 209 w 735"/>
                  <a:gd name="T27" fmla="*/ 941 h 4316"/>
                  <a:gd name="T28" fmla="*/ 125 w 735"/>
                  <a:gd name="T29" fmla="*/ 1217 h 4316"/>
                  <a:gd name="T30" fmla="*/ 59 w 735"/>
                  <a:gd name="T31" fmla="*/ 1505 h 4316"/>
                  <a:gd name="T32" fmla="*/ 18 w 735"/>
                  <a:gd name="T33" fmla="*/ 1798 h 4316"/>
                  <a:gd name="T34" fmla="*/ 0 w 735"/>
                  <a:gd name="T35" fmla="*/ 2098 h 4316"/>
                  <a:gd name="T36" fmla="*/ 6 w 735"/>
                  <a:gd name="T37" fmla="*/ 2404 h 4316"/>
                  <a:gd name="T38" fmla="*/ 29 w 735"/>
                  <a:gd name="T39" fmla="*/ 2709 h 4316"/>
                  <a:gd name="T40" fmla="*/ 77 w 735"/>
                  <a:gd name="T41" fmla="*/ 3015 h 4316"/>
                  <a:gd name="T42" fmla="*/ 149 w 735"/>
                  <a:gd name="T43" fmla="*/ 3315 h 4316"/>
                  <a:gd name="T44" fmla="*/ 227 w 735"/>
                  <a:gd name="T45" fmla="*/ 3573 h 4316"/>
                  <a:gd name="T46" fmla="*/ 316 w 735"/>
                  <a:gd name="T47" fmla="*/ 3824 h 4316"/>
                  <a:gd name="T48" fmla="*/ 424 w 735"/>
                  <a:gd name="T49" fmla="*/ 4076 h 4316"/>
                  <a:gd name="T50" fmla="*/ 544 w 735"/>
                  <a:gd name="T51" fmla="*/ 4316 h 4316"/>
                  <a:gd name="T52" fmla="*/ 556 w 735"/>
                  <a:gd name="T53" fmla="*/ 4316 h 4316"/>
                  <a:gd name="T54" fmla="*/ 436 w 735"/>
                  <a:gd name="T55" fmla="*/ 4076 h 4316"/>
                  <a:gd name="T56" fmla="*/ 328 w 735"/>
                  <a:gd name="T57" fmla="*/ 3824 h 4316"/>
                  <a:gd name="T58" fmla="*/ 239 w 735"/>
                  <a:gd name="T59" fmla="*/ 3573 h 4316"/>
                  <a:gd name="T60" fmla="*/ 161 w 735"/>
                  <a:gd name="T61" fmla="*/ 3315 h 4316"/>
                  <a:gd name="T62" fmla="*/ 89 w 735"/>
                  <a:gd name="T63" fmla="*/ 3015 h 4316"/>
                  <a:gd name="T64" fmla="*/ 41 w 735"/>
                  <a:gd name="T65" fmla="*/ 2709 h 4316"/>
                  <a:gd name="T66" fmla="*/ 18 w 735"/>
                  <a:gd name="T67" fmla="*/ 2404 h 4316"/>
                  <a:gd name="T68" fmla="*/ 12 w 735"/>
                  <a:gd name="T69" fmla="*/ 2098 h 4316"/>
                  <a:gd name="T70" fmla="*/ 12 w 735"/>
                  <a:gd name="T71" fmla="*/ 209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5" name="Freeform 19">
                <a:extLst>
                  <a:ext uri="{FF2B5EF4-FFF2-40B4-BE49-F238E27FC236}">
                    <a16:creationId xmlns:a16="http://schemas.microsoft.com/office/drawing/2014/main" id="{BF6311C6-57BA-9BB7-BBA1-652C3AF02326}"/>
                  </a:ext>
                </a:extLst>
              </p:cNvPr>
              <p:cNvSpPr>
                <a:spLocks/>
              </p:cNvSpPr>
              <p:nvPr userDrawn="1"/>
            </p:nvSpPr>
            <p:spPr bwMode="hidden">
              <a:xfrm>
                <a:off x="288" y="0"/>
                <a:ext cx="840" cy="4316"/>
              </a:xfrm>
              <a:custGeom>
                <a:avLst/>
                <a:gdLst>
                  <a:gd name="T0" fmla="*/ 18 w 837"/>
                  <a:gd name="T1" fmla="*/ 1948 h 4316"/>
                  <a:gd name="T2" fmla="*/ 48 w 837"/>
                  <a:gd name="T3" fmla="*/ 1708 h 4316"/>
                  <a:gd name="T4" fmla="*/ 96 w 837"/>
                  <a:gd name="T5" fmla="*/ 1475 h 4316"/>
                  <a:gd name="T6" fmla="*/ 161 w 837"/>
                  <a:gd name="T7" fmla="*/ 1235 h 4316"/>
                  <a:gd name="T8" fmla="*/ 251 w 837"/>
                  <a:gd name="T9" fmla="*/ 995 h 4316"/>
                  <a:gd name="T10" fmla="*/ 365 w 837"/>
                  <a:gd name="T11" fmla="*/ 755 h 4316"/>
                  <a:gd name="T12" fmla="*/ 496 w 837"/>
                  <a:gd name="T13" fmla="*/ 510 h 4316"/>
                  <a:gd name="T14" fmla="*/ 658 w 837"/>
                  <a:gd name="T15" fmla="*/ 258 h 4316"/>
                  <a:gd name="T16" fmla="*/ 741 w 837"/>
                  <a:gd name="T17" fmla="*/ 132 h 4316"/>
                  <a:gd name="T18" fmla="*/ 837 w 837"/>
                  <a:gd name="T19" fmla="*/ 0 h 4316"/>
                  <a:gd name="T20" fmla="*/ 825 w 837"/>
                  <a:gd name="T21" fmla="*/ 0 h 4316"/>
                  <a:gd name="T22" fmla="*/ 729 w 837"/>
                  <a:gd name="T23" fmla="*/ 132 h 4316"/>
                  <a:gd name="T24" fmla="*/ 640 w 837"/>
                  <a:gd name="T25" fmla="*/ 258 h 4316"/>
                  <a:gd name="T26" fmla="*/ 562 w 837"/>
                  <a:gd name="T27" fmla="*/ 384 h 4316"/>
                  <a:gd name="T28" fmla="*/ 484 w 837"/>
                  <a:gd name="T29" fmla="*/ 510 h 4316"/>
                  <a:gd name="T30" fmla="*/ 353 w 837"/>
                  <a:gd name="T31" fmla="*/ 755 h 4316"/>
                  <a:gd name="T32" fmla="*/ 239 w 837"/>
                  <a:gd name="T33" fmla="*/ 995 h 4316"/>
                  <a:gd name="T34" fmla="*/ 150 w 837"/>
                  <a:gd name="T35" fmla="*/ 1235 h 4316"/>
                  <a:gd name="T36" fmla="*/ 84 w 837"/>
                  <a:gd name="T37" fmla="*/ 1469 h 4316"/>
                  <a:gd name="T38" fmla="*/ 36 w 837"/>
                  <a:gd name="T39" fmla="*/ 1702 h 4316"/>
                  <a:gd name="T40" fmla="*/ 6 w 837"/>
                  <a:gd name="T41" fmla="*/ 1942 h 4316"/>
                  <a:gd name="T42" fmla="*/ 0 w 837"/>
                  <a:gd name="T43" fmla="*/ 2200 h 4316"/>
                  <a:gd name="T44" fmla="*/ 12 w 837"/>
                  <a:gd name="T45" fmla="*/ 2470 h 4316"/>
                  <a:gd name="T46" fmla="*/ 48 w 837"/>
                  <a:gd name="T47" fmla="*/ 2739 h 4316"/>
                  <a:gd name="T48" fmla="*/ 114 w 837"/>
                  <a:gd name="T49" fmla="*/ 3027 h 4316"/>
                  <a:gd name="T50" fmla="*/ 150 w 837"/>
                  <a:gd name="T51" fmla="*/ 3171 h 4316"/>
                  <a:gd name="T52" fmla="*/ 197 w 837"/>
                  <a:gd name="T53" fmla="*/ 3321 h 4316"/>
                  <a:gd name="T54" fmla="*/ 245 w 837"/>
                  <a:gd name="T55" fmla="*/ 3477 h 4316"/>
                  <a:gd name="T56" fmla="*/ 305 w 837"/>
                  <a:gd name="T57" fmla="*/ 3639 h 4316"/>
                  <a:gd name="T58" fmla="*/ 365 w 837"/>
                  <a:gd name="T59" fmla="*/ 3800 h 4316"/>
                  <a:gd name="T60" fmla="*/ 437 w 837"/>
                  <a:gd name="T61" fmla="*/ 3968 h 4316"/>
                  <a:gd name="T62" fmla="*/ 508 w 837"/>
                  <a:gd name="T63" fmla="*/ 4136 h 4316"/>
                  <a:gd name="T64" fmla="*/ 592 w 837"/>
                  <a:gd name="T65" fmla="*/ 4316 h 4316"/>
                  <a:gd name="T66" fmla="*/ 604 w 837"/>
                  <a:gd name="T67" fmla="*/ 4316 h 4316"/>
                  <a:gd name="T68" fmla="*/ 520 w 837"/>
                  <a:gd name="T69" fmla="*/ 4136 h 4316"/>
                  <a:gd name="T70" fmla="*/ 448 w 837"/>
                  <a:gd name="T71" fmla="*/ 3968 h 4316"/>
                  <a:gd name="T72" fmla="*/ 377 w 837"/>
                  <a:gd name="T73" fmla="*/ 3800 h 4316"/>
                  <a:gd name="T74" fmla="*/ 317 w 837"/>
                  <a:gd name="T75" fmla="*/ 3639 h 4316"/>
                  <a:gd name="T76" fmla="*/ 257 w 837"/>
                  <a:gd name="T77" fmla="*/ 3477 h 4316"/>
                  <a:gd name="T78" fmla="*/ 209 w 837"/>
                  <a:gd name="T79" fmla="*/ 3327 h 4316"/>
                  <a:gd name="T80" fmla="*/ 161 w 837"/>
                  <a:gd name="T81" fmla="*/ 3171 h 4316"/>
                  <a:gd name="T82" fmla="*/ 126 w 837"/>
                  <a:gd name="T83" fmla="*/ 3027 h 4316"/>
                  <a:gd name="T84" fmla="*/ 60 w 837"/>
                  <a:gd name="T85" fmla="*/ 2739 h 4316"/>
                  <a:gd name="T86" fmla="*/ 24 w 837"/>
                  <a:gd name="T87" fmla="*/ 2470 h 4316"/>
                  <a:gd name="T88" fmla="*/ 12 w 837"/>
                  <a:gd name="T89" fmla="*/ 2206 h 4316"/>
                  <a:gd name="T90" fmla="*/ 18 w 837"/>
                  <a:gd name="T91" fmla="*/ 1948 h 4316"/>
                  <a:gd name="T92" fmla="*/ 18 w 837"/>
                  <a:gd name="T93" fmla="*/ 194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grpSp>
        <p:sp>
          <p:nvSpPr>
            <p:cNvPr id="142356" name="Freeform 20">
              <a:extLst>
                <a:ext uri="{FF2B5EF4-FFF2-40B4-BE49-F238E27FC236}">
                  <a16:creationId xmlns:a16="http://schemas.microsoft.com/office/drawing/2014/main" id="{1591D120-D882-CFB3-004E-6472FE321E61}"/>
                </a:ext>
              </a:extLst>
            </p:cNvPr>
            <p:cNvSpPr>
              <a:spLocks/>
            </p:cNvSpPr>
            <p:nvPr/>
          </p:nvSpPr>
          <p:spPr bwMode="hidden">
            <a:xfrm>
              <a:off x="6" y="2901"/>
              <a:ext cx="606" cy="1415"/>
            </a:xfrm>
            <a:custGeom>
              <a:avLst/>
              <a:gdLst>
                <a:gd name="T0" fmla="*/ 0 w 604"/>
                <a:gd name="T1" fmla="*/ 54 h 1415"/>
                <a:gd name="T2" fmla="*/ 42 w 604"/>
                <a:gd name="T3" fmla="*/ 228 h 1415"/>
                <a:gd name="T4" fmla="*/ 96 w 604"/>
                <a:gd name="T5" fmla="*/ 402 h 1415"/>
                <a:gd name="T6" fmla="*/ 161 w 604"/>
                <a:gd name="T7" fmla="*/ 576 h 1415"/>
                <a:gd name="T8" fmla="*/ 227 w 604"/>
                <a:gd name="T9" fmla="*/ 744 h 1415"/>
                <a:gd name="T10" fmla="*/ 305 w 604"/>
                <a:gd name="T11" fmla="*/ 917 h 1415"/>
                <a:gd name="T12" fmla="*/ 389 w 604"/>
                <a:gd name="T13" fmla="*/ 1085 h 1415"/>
                <a:gd name="T14" fmla="*/ 484 w 604"/>
                <a:gd name="T15" fmla="*/ 1253 h 1415"/>
                <a:gd name="T16" fmla="*/ 586 w 604"/>
                <a:gd name="T17" fmla="*/ 1415 h 1415"/>
                <a:gd name="T18" fmla="*/ 604 w 604"/>
                <a:gd name="T19" fmla="*/ 1415 h 1415"/>
                <a:gd name="T20" fmla="*/ 496 w 604"/>
                <a:gd name="T21" fmla="*/ 1247 h 1415"/>
                <a:gd name="T22" fmla="*/ 401 w 604"/>
                <a:gd name="T23" fmla="*/ 1073 h 1415"/>
                <a:gd name="T24" fmla="*/ 311 w 604"/>
                <a:gd name="T25" fmla="*/ 899 h 1415"/>
                <a:gd name="T26" fmla="*/ 233 w 604"/>
                <a:gd name="T27" fmla="*/ 720 h 1415"/>
                <a:gd name="T28" fmla="*/ 161 w 604"/>
                <a:gd name="T29" fmla="*/ 546 h 1415"/>
                <a:gd name="T30" fmla="*/ 102 w 604"/>
                <a:gd name="T31" fmla="*/ 366 h 1415"/>
                <a:gd name="T32" fmla="*/ 48 w 604"/>
                <a:gd name="T33" fmla="*/ 180 h 1415"/>
                <a:gd name="T34" fmla="*/ 0 w 604"/>
                <a:gd name="T35" fmla="*/ 0 h 1415"/>
                <a:gd name="T36" fmla="*/ 0 w 604"/>
                <a:gd name="T37" fmla="*/ 54 h 1415"/>
                <a:gd name="T38" fmla="*/ 0 w 604"/>
                <a:gd name="T39" fmla="*/ 54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7" name="Freeform 21">
              <a:extLst>
                <a:ext uri="{FF2B5EF4-FFF2-40B4-BE49-F238E27FC236}">
                  <a16:creationId xmlns:a16="http://schemas.microsoft.com/office/drawing/2014/main" id="{34F9C93D-905C-800E-55EC-268BDB7506A7}"/>
                </a:ext>
              </a:extLst>
            </p:cNvPr>
            <p:cNvSpPr>
              <a:spLocks/>
            </p:cNvSpPr>
            <p:nvPr/>
          </p:nvSpPr>
          <p:spPr bwMode="hidden">
            <a:xfrm>
              <a:off x="6" y="3890"/>
              <a:ext cx="228" cy="426"/>
            </a:xfrm>
            <a:custGeom>
              <a:avLst/>
              <a:gdLst>
                <a:gd name="T0" fmla="*/ 0 w 227"/>
                <a:gd name="T1" fmla="*/ 30 h 426"/>
                <a:gd name="T2" fmla="*/ 108 w 227"/>
                <a:gd name="T3" fmla="*/ 240 h 426"/>
                <a:gd name="T4" fmla="*/ 215 w 227"/>
                <a:gd name="T5" fmla="*/ 426 h 426"/>
                <a:gd name="T6" fmla="*/ 227 w 227"/>
                <a:gd name="T7" fmla="*/ 426 h 426"/>
                <a:gd name="T8" fmla="*/ 167 w 227"/>
                <a:gd name="T9" fmla="*/ 330 h 426"/>
                <a:gd name="T10" fmla="*/ 114 w 227"/>
                <a:gd name="T11" fmla="*/ 222 h 426"/>
                <a:gd name="T12" fmla="*/ 0 w 227"/>
                <a:gd name="T13" fmla="*/ 0 h 426"/>
                <a:gd name="T14" fmla="*/ 0 w 227"/>
                <a:gd name="T15" fmla="*/ 30 h 426"/>
                <a:gd name="T16" fmla="*/ 0 w 227"/>
                <a:gd name="T17" fmla="*/ 3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8" name="Freeform 22">
              <a:extLst>
                <a:ext uri="{FF2B5EF4-FFF2-40B4-BE49-F238E27FC236}">
                  <a16:creationId xmlns:a16="http://schemas.microsoft.com/office/drawing/2014/main" id="{8DC9077E-7E14-8A34-8C08-19CAEF56BBEF}"/>
                </a:ext>
              </a:extLst>
            </p:cNvPr>
            <p:cNvSpPr>
              <a:spLocks/>
            </p:cNvSpPr>
            <p:nvPr/>
          </p:nvSpPr>
          <p:spPr bwMode="hidden">
            <a:xfrm>
              <a:off x="4776" y="0"/>
              <a:ext cx="984" cy="1786"/>
            </a:xfrm>
            <a:custGeom>
              <a:avLst/>
              <a:gdLst>
                <a:gd name="T0" fmla="*/ 981 w 981"/>
                <a:gd name="T1" fmla="*/ 1786 h 1786"/>
                <a:gd name="T2" fmla="*/ 981 w 981"/>
                <a:gd name="T3" fmla="*/ 1720 h 1786"/>
                <a:gd name="T4" fmla="*/ 969 w 981"/>
                <a:gd name="T5" fmla="*/ 1666 h 1786"/>
                <a:gd name="T6" fmla="*/ 957 w 981"/>
                <a:gd name="T7" fmla="*/ 1613 h 1786"/>
                <a:gd name="T8" fmla="*/ 921 w 981"/>
                <a:gd name="T9" fmla="*/ 1487 h 1786"/>
                <a:gd name="T10" fmla="*/ 885 w 981"/>
                <a:gd name="T11" fmla="*/ 1361 h 1786"/>
                <a:gd name="T12" fmla="*/ 796 w 981"/>
                <a:gd name="T13" fmla="*/ 1121 h 1786"/>
                <a:gd name="T14" fmla="*/ 682 w 981"/>
                <a:gd name="T15" fmla="*/ 899 h 1786"/>
                <a:gd name="T16" fmla="*/ 562 w 981"/>
                <a:gd name="T17" fmla="*/ 689 h 1786"/>
                <a:gd name="T18" fmla="*/ 431 w 981"/>
                <a:gd name="T19" fmla="*/ 498 h 1786"/>
                <a:gd name="T20" fmla="*/ 293 w 981"/>
                <a:gd name="T21" fmla="*/ 318 h 1786"/>
                <a:gd name="T22" fmla="*/ 150 w 981"/>
                <a:gd name="T23" fmla="*/ 150 h 1786"/>
                <a:gd name="T24" fmla="*/ 12 w 981"/>
                <a:gd name="T25" fmla="*/ 0 h 1786"/>
                <a:gd name="T26" fmla="*/ 0 w 981"/>
                <a:gd name="T27" fmla="*/ 0 h 1786"/>
                <a:gd name="T28" fmla="*/ 138 w 981"/>
                <a:gd name="T29" fmla="*/ 150 h 1786"/>
                <a:gd name="T30" fmla="*/ 275 w 981"/>
                <a:gd name="T31" fmla="*/ 318 h 1786"/>
                <a:gd name="T32" fmla="*/ 413 w 981"/>
                <a:gd name="T33" fmla="*/ 498 h 1786"/>
                <a:gd name="T34" fmla="*/ 545 w 981"/>
                <a:gd name="T35" fmla="*/ 689 h 1786"/>
                <a:gd name="T36" fmla="*/ 670 w 981"/>
                <a:gd name="T37" fmla="*/ 899 h 1786"/>
                <a:gd name="T38" fmla="*/ 778 w 981"/>
                <a:gd name="T39" fmla="*/ 1121 h 1786"/>
                <a:gd name="T40" fmla="*/ 873 w 981"/>
                <a:gd name="T41" fmla="*/ 1361 h 1786"/>
                <a:gd name="T42" fmla="*/ 909 w 981"/>
                <a:gd name="T43" fmla="*/ 1487 h 1786"/>
                <a:gd name="T44" fmla="*/ 945 w 981"/>
                <a:gd name="T45" fmla="*/ 1619 h 1786"/>
                <a:gd name="T46" fmla="*/ 963 w 981"/>
                <a:gd name="T47" fmla="*/ 1702 h 1786"/>
                <a:gd name="T48" fmla="*/ 981 w 981"/>
                <a:gd name="T49" fmla="*/ 1786 h 1786"/>
                <a:gd name="T50" fmla="*/ 981 w 981"/>
                <a:gd name="T51" fmla="*/ 1786 h 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039" name="Freeform 23">
              <a:extLst>
                <a:ext uri="{FF2B5EF4-FFF2-40B4-BE49-F238E27FC236}">
                  <a16:creationId xmlns:a16="http://schemas.microsoft.com/office/drawing/2014/main" id="{873CA565-E47F-6D17-4DAE-42CD4DED87C8}"/>
                </a:ext>
              </a:extLst>
            </p:cNvPr>
            <p:cNvSpPr>
              <a:spLocks/>
            </p:cNvSpPr>
            <p:nvPr/>
          </p:nvSpPr>
          <p:spPr bwMode="hidden">
            <a:xfrm>
              <a:off x="5041" y="0"/>
              <a:ext cx="719" cy="845"/>
            </a:xfrm>
            <a:custGeom>
              <a:avLst/>
              <a:gdLst>
                <a:gd name="T0" fmla="*/ 753 w 717"/>
                <a:gd name="T1" fmla="*/ 845 h 845"/>
                <a:gd name="T2" fmla="*/ 753 w 717"/>
                <a:gd name="T3" fmla="*/ 821 h 845"/>
                <a:gd name="T4" fmla="*/ 610 w 717"/>
                <a:gd name="T5" fmla="*/ 605 h 845"/>
                <a:gd name="T6" fmla="*/ 424 w 717"/>
                <a:gd name="T7" fmla="*/ 396 h 845"/>
                <a:gd name="T8" fmla="*/ 239 w 717"/>
                <a:gd name="T9" fmla="*/ 192 h 845"/>
                <a:gd name="T10" fmla="*/ 17 w 717"/>
                <a:gd name="T11" fmla="*/ 0 h 845"/>
                <a:gd name="T12" fmla="*/ 0 w 717"/>
                <a:gd name="T13" fmla="*/ 0 h 845"/>
                <a:gd name="T14" fmla="*/ 227 w 717"/>
                <a:gd name="T15" fmla="*/ 198 h 845"/>
                <a:gd name="T16" fmla="*/ 418 w 717"/>
                <a:gd name="T17" fmla="*/ 408 h 845"/>
                <a:gd name="T18" fmla="*/ 604 w 717"/>
                <a:gd name="T19" fmla="*/ 623 h 845"/>
                <a:gd name="T20" fmla="*/ 753 w 717"/>
                <a:gd name="T21" fmla="*/ 845 h 845"/>
                <a:gd name="T22" fmla="*/ 753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0" name="Freeform 24">
              <a:extLst>
                <a:ext uri="{FF2B5EF4-FFF2-40B4-BE49-F238E27FC236}">
                  <a16:creationId xmlns:a16="http://schemas.microsoft.com/office/drawing/2014/main" id="{268C345F-9104-1B30-51CC-1B6F77299CA4}"/>
                </a:ext>
              </a:extLst>
            </p:cNvPr>
            <p:cNvSpPr>
              <a:spLocks/>
            </p:cNvSpPr>
            <p:nvPr/>
          </p:nvSpPr>
          <p:spPr bwMode="hidden">
            <a:xfrm>
              <a:off x="5352" y="0"/>
              <a:ext cx="408" cy="414"/>
            </a:xfrm>
            <a:custGeom>
              <a:avLst/>
              <a:gdLst>
                <a:gd name="T0" fmla="*/ 425 w 407"/>
                <a:gd name="T1" fmla="*/ 414 h 414"/>
                <a:gd name="T2" fmla="*/ 425 w 407"/>
                <a:gd name="T3" fmla="*/ 396 h 414"/>
                <a:gd name="T4" fmla="*/ 240 w 407"/>
                <a:gd name="T5" fmla="*/ 192 h 414"/>
                <a:gd name="T6" fmla="*/ 12 w 407"/>
                <a:gd name="T7" fmla="*/ 0 h 414"/>
                <a:gd name="T8" fmla="*/ 0 w 407"/>
                <a:gd name="T9" fmla="*/ 0 h 414"/>
                <a:gd name="T10" fmla="*/ 108 w 407"/>
                <a:gd name="T11" fmla="*/ 102 h 414"/>
                <a:gd name="T12" fmla="*/ 234 w 407"/>
                <a:gd name="T13" fmla="*/ 204 h 414"/>
                <a:gd name="T14" fmla="*/ 425 w 407"/>
                <a:gd name="T15" fmla="*/ 414 h 414"/>
                <a:gd name="T16" fmla="*/ 425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361" name="Freeform 25">
              <a:extLst>
                <a:ext uri="{FF2B5EF4-FFF2-40B4-BE49-F238E27FC236}">
                  <a16:creationId xmlns:a16="http://schemas.microsoft.com/office/drawing/2014/main" id="{181BDDEC-A75D-0ECC-451D-FFFD8C91EBB9}"/>
                </a:ext>
              </a:extLst>
            </p:cNvPr>
            <p:cNvSpPr>
              <a:spLocks/>
            </p:cNvSpPr>
            <p:nvPr/>
          </p:nvSpPr>
          <p:spPr bwMode="hidden">
            <a:xfrm>
              <a:off x="6" y="0"/>
              <a:ext cx="858" cy="1409"/>
            </a:xfrm>
            <a:custGeom>
              <a:avLst/>
              <a:gdLst>
                <a:gd name="T0" fmla="*/ 0 w 855"/>
                <a:gd name="T1" fmla="*/ 1361 h 1409"/>
                <a:gd name="T2" fmla="*/ 0 w 855"/>
                <a:gd name="T3" fmla="*/ 1409 h 1409"/>
                <a:gd name="T4" fmla="*/ 54 w 855"/>
                <a:gd name="T5" fmla="*/ 1211 h 1409"/>
                <a:gd name="T6" fmla="*/ 126 w 855"/>
                <a:gd name="T7" fmla="*/ 1013 h 1409"/>
                <a:gd name="T8" fmla="*/ 215 w 855"/>
                <a:gd name="T9" fmla="*/ 827 h 1409"/>
                <a:gd name="T10" fmla="*/ 311 w 855"/>
                <a:gd name="T11" fmla="*/ 647 h 1409"/>
                <a:gd name="T12" fmla="*/ 431 w 855"/>
                <a:gd name="T13" fmla="*/ 474 h 1409"/>
                <a:gd name="T14" fmla="*/ 556 w 855"/>
                <a:gd name="T15" fmla="*/ 312 h 1409"/>
                <a:gd name="T16" fmla="*/ 700 w 855"/>
                <a:gd name="T17" fmla="*/ 150 h 1409"/>
                <a:gd name="T18" fmla="*/ 855 w 855"/>
                <a:gd name="T19" fmla="*/ 0 h 1409"/>
                <a:gd name="T20" fmla="*/ 837 w 855"/>
                <a:gd name="T21" fmla="*/ 0 h 1409"/>
                <a:gd name="T22" fmla="*/ 688 w 855"/>
                <a:gd name="T23" fmla="*/ 144 h 1409"/>
                <a:gd name="T24" fmla="*/ 550 w 855"/>
                <a:gd name="T25" fmla="*/ 300 h 1409"/>
                <a:gd name="T26" fmla="*/ 425 w 855"/>
                <a:gd name="T27" fmla="*/ 462 h 1409"/>
                <a:gd name="T28" fmla="*/ 311 w 855"/>
                <a:gd name="T29" fmla="*/ 629 h 1409"/>
                <a:gd name="T30" fmla="*/ 215 w 855"/>
                <a:gd name="T31" fmla="*/ 803 h 1409"/>
                <a:gd name="T32" fmla="*/ 132 w 855"/>
                <a:gd name="T33" fmla="*/ 983 h 1409"/>
                <a:gd name="T34" fmla="*/ 60 w 855"/>
                <a:gd name="T35" fmla="*/ 1169 h 1409"/>
                <a:gd name="T36" fmla="*/ 0 w 855"/>
                <a:gd name="T37" fmla="*/ 1361 h 1409"/>
                <a:gd name="T38" fmla="*/ 0 w 855"/>
                <a:gd name="T39" fmla="*/ 1361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042" name="Freeform 26">
              <a:extLst>
                <a:ext uri="{FF2B5EF4-FFF2-40B4-BE49-F238E27FC236}">
                  <a16:creationId xmlns:a16="http://schemas.microsoft.com/office/drawing/2014/main" id="{CE5105BC-EF34-F1BE-EED1-5FD6CF92E7AE}"/>
                </a:ext>
              </a:extLst>
            </p:cNvPr>
            <p:cNvSpPr>
              <a:spLocks/>
            </p:cNvSpPr>
            <p:nvPr/>
          </p:nvSpPr>
          <p:spPr bwMode="hidden">
            <a:xfrm>
              <a:off x="6" y="0"/>
              <a:ext cx="588" cy="599"/>
            </a:xfrm>
            <a:custGeom>
              <a:avLst/>
              <a:gdLst>
                <a:gd name="T0" fmla="*/ 622 w 586"/>
                <a:gd name="T1" fmla="*/ 0 h 599"/>
                <a:gd name="T2" fmla="*/ 604 w 586"/>
                <a:gd name="T3" fmla="*/ 0 h 599"/>
                <a:gd name="T4" fmla="*/ 425 w 586"/>
                <a:gd name="T5" fmla="*/ 132 h 599"/>
                <a:gd name="T6" fmla="*/ 275 w 586"/>
                <a:gd name="T7" fmla="*/ 270 h 599"/>
                <a:gd name="T8" fmla="*/ 120 w 586"/>
                <a:gd name="T9" fmla="*/ 420 h 599"/>
                <a:gd name="T10" fmla="*/ 0 w 586"/>
                <a:gd name="T11" fmla="*/ 575 h 599"/>
                <a:gd name="T12" fmla="*/ 0 w 586"/>
                <a:gd name="T13" fmla="*/ 599 h 599"/>
                <a:gd name="T14" fmla="*/ 120 w 586"/>
                <a:gd name="T15" fmla="*/ 432 h 599"/>
                <a:gd name="T16" fmla="*/ 275 w 586"/>
                <a:gd name="T17" fmla="*/ 282 h 599"/>
                <a:gd name="T18" fmla="*/ 431 w 586"/>
                <a:gd name="T19" fmla="*/ 138 h 599"/>
                <a:gd name="T20" fmla="*/ 622 w 586"/>
                <a:gd name="T21" fmla="*/ 0 h 599"/>
                <a:gd name="T22" fmla="*/ 622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3" name="Freeform 27">
              <a:extLst>
                <a:ext uri="{FF2B5EF4-FFF2-40B4-BE49-F238E27FC236}">
                  <a16:creationId xmlns:a16="http://schemas.microsoft.com/office/drawing/2014/main" id="{51545F77-C13B-AB31-62AE-B84A07D8C964}"/>
                </a:ext>
              </a:extLst>
            </p:cNvPr>
            <p:cNvSpPr>
              <a:spLocks/>
            </p:cNvSpPr>
            <p:nvPr/>
          </p:nvSpPr>
          <p:spPr bwMode="hidden">
            <a:xfrm>
              <a:off x="6" y="0"/>
              <a:ext cx="270" cy="252"/>
            </a:xfrm>
            <a:custGeom>
              <a:avLst/>
              <a:gdLst>
                <a:gd name="T0" fmla="*/ 287 w 269"/>
                <a:gd name="T1" fmla="*/ 0 h 252"/>
                <a:gd name="T2" fmla="*/ 269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7 w 269"/>
                <a:gd name="T15" fmla="*/ 0 h 252"/>
                <a:gd name="T16" fmla="*/ 287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 name="Line 28">
              <a:extLst>
                <a:ext uri="{FF2B5EF4-FFF2-40B4-BE49-F238E27FC236}">
                  <a16:creationId xmlns:a16="http://schemas.microsoft.com/office/drawing/2014/main" id="{F925E1D4-D60E-64D1-0D73-771C10CC743F}"/>
                </a:ext>
              </a:extLst>
            </p:cNvPr>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 name="Line 29">
              <a:extLst>
                <a:ext uri="{FF2B5EF4-FFF2-40B4-BE49-F238E27FC236}">
                  <a16:creationId xmlns:a16="http://schemas.microsoft.com/office/drawing/2014/main" id="{B41C7A0A-D5EA-9249-88D6-FB22ED7E2D33}"/>
                </a:ext>
              </a:extLst>
            </p:cNvPr>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 name="Line 30">
              <a:extLst>
                <a:ext uri="{FF2B5EF4-FFF2-40B4-BE49-F238E27FC236}">
                  <a16:creationId xmlns:a16="http://schemas.microsoft.com/office/drawing/2014/main" id="{58EA4F48-F3B9-678B-5E25-0095CFBA3D66}"/>
                </a:ext>
              </a:extLst>
            </p:cNvPr>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47" name="Group 31">
              <a:extLst>
                <a:ext uri="{FF2B5EF4-FFF2-40B4-BE49-F238E27FC236}">
                  <a16:creationId xmlns:a16="http://schemas.microsoft.com/office/drawing/2014/main" id="{F618DD05-627A-EE76-0B99-E3CB7B8AA023}"/>
                </a:ext>
              </a:extLst>
            </p:cNvPr>
            <p:cNvGrpSpPr>
              <a:grpSpLocks/>
            </p:cNvGrpSpPr>
            <p:nvPr/>
          </p:nvGrpSpPr>
          <p:grpSpPr bwMode="auto">
            <a:xfrm>
              <a:off x="1" y="392"/>
              <a:ext cx="5758" cy="1571"/>
              <a:chOff x="1" y="392"/>
              <a:chExt cx="5758" cy="1571"/>
            </a:xfrm>
          </p:grpSpPr>
          <p:sp>
            <p:nvSpPr>
              <p:cNvPr id="1050" name="Line 32">
                <a:extLst>
                  <a:ext uri="{FF2B5EF4-FFF2-40B4-BE49-F238E27FC236}">
                    <a16:creationId xmlns:a16="http://schemas.microsoft.com/office/drawing/2014/main" id="{602BD3D0-013E-C12B-3398-DC010F0E5431}"/>
                  </a:ext>
                </a:extLst>
              </p:cNvPr>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 name="Line 33">
                <a:extLst>
                  <a:ext uri="{FF2B5EF4-FFF2-40B4-BE49-F238E27FC236}">
                    <a16:creationId xmlns:a16="http://schemas.microsoft.com/office/drawing/2014/main" id="{C8648C45-83B3-8A03-F921-51FB0AE67C3D}"/>
                  </a:ext>
                </a:extLst>
              </p:cNvPr>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 name="Line 34">
                <a:extLst>
                  <a:ext uri="{FF2B5EF4-FFF2-40B4-BE49-F238E27FC236}">
                    <a16:creationId xmlns:a16="http://schemas.microsoft.com/office/drawing/2014/main" id="{C752D457-1211-D743-4AAE-526ABCC83EFC}"/>
                  </a:ext>
                </a:extLst>
              </p:cNvPr>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 name="Line 35">
                <a:extLst>
                  <a:ext uri="{FF2B5EF4-FFF2-40B4-BE49-F238E27FC236}">
                    <a16:creationId xmlns:a16="http://schemas.microsoft.com/office/drawing/2014/main" id="{42F68A00-03F0-3195-2A90-3FA3D3D847AB}"/>
                  </a:ext>
                </a:extLst>
              </p:cNvPr>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 name="Line 36">
                <a:extLst>
                  <a:ext uri="{FF2B5EF4-FFF2-40B4-BE49-F238E27FC236}">
                    <a16:creationId xmlns:a16="http://schemas.microsoft.com/office/drawing/2014/main" id="{ADFFE014-311E-B058-7926-EB0924692EC2}"/>
                  </a:ext>
                </a:extLst>
              </p:cNvPr>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8" name="Line 37">
              <a:extLst>
                <a:ext uri="{FF2B5EF4-FFF2-40B4-BE49-F238E27FC236}">
                  <a16:creationId xmlns:a16="http://schemas.microsoft.com/office/drawing/2014/main" id="{21E95982-8832-3A6A-DF89-DD9182241C4A}"/>
                </a:ext>
              </a:extLst>
            </p:cNvPr>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9" name="Line 38">
              <a:extLst>
                <a:ext uri="{FF2B5EF4-FFF2-40B4-BE49-F238E27FC236}">
                  <a16:creationId xmlns:a16="http://schemas.microsoft.com/office/drawing/2014/main" id="{BF07B33E-2911-B816-C5B5-8879A66E94E9}"/>
                </a:ext>
              </a:extLst>
            </p:cNvPr>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2375" name="Rectangle 39">
            <a:extLst>
              <a:ext uri="{FF2B5EF4-FFF2-40B4-BE49-F238E27FC236}">
                <a16:creationId xmlns:a16="http://schemas.microsoft.com/office/drawing/2014/main" id="{0FE96863-36A3-097B-133A-9F42B7B6AEEA}"/>
              </a:ext>
            </a:extLst>
          </p:cNvPr>
          <p:cNvSpPr>
            <a:spLocks noGrp="1" noChangeArrowheads="1"/>
          </p:cNvSpPr>
          <p:nvPr>
            <p:ph type="title"/>
          </p:nvPr>
        </p:nvSpPr>
        <p:spPr bwMode="auto">
          <a:xfrm>
            <a:off x="457200" y="277813"/>
            <a:ext cx="8229600" cy="1139825"/>
          </a:xfrm>
          <a:prstGeom prst="rect">
            <a:avLst/>
          </a:prstGeom>
          <a:noFill/>
          <a:ln>
            <a:noFill/>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42376" name="Rectangle 40">
            <a:extLst>
              <a:ext uri="{FF2B5EF4-FFF2-40B4-BE49-F238E27FC236}">
                <a16:creationId xmlns:a16="http://schemas.microsoft.com/office/drawing/2014/main" id="{2F28FD40-0A07-F384-FA69-5209C5C748DB}"/>
              </a:ext>
            </a:extLst>
          </p:cNvPr>
          <p:cNvSpPr>
            <a:spLocks noGrp="1" noChangeArrowheads="1"/>
          </p:cNvSpPr>
          <p:nvPr>
            <p:ph type="dt" sz="half" idx="2"/>
          </p:nvPr>
        </p:nvSpPr>
        <p:spPr bwMode="auto">
          <a:xfrm>
            <a:off x="457200" y="6243638"/>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Verdana" charset="0"/>
                <a:ea typeface="ＭＳ Ｐゴシック" charset="0"/>
                <a:cs typeface="+mn-cs"/>
              </a:defRPr>
            </a:lvl1pPr>
          </a:lstStyle>
          <a:p>
            <a:pPr>
              <a:defRPr/>
            </a:pPr>
            <a:endParaRPr lang="en-US"/>
          </a:p>
        </p:txBody>
      </p:sp>
      <p:sp>
        <p:nvSpPr>
          <p:cNvPr id="142377" name="Rectangle 41">
            <a:extLst>
              <a:ext uri="{FF2B5EF4-FFF2-40B4-BE49-F238E27FC236}">
                <a16:creationId xmlns:a16="http://schemas.microsoft.com/office/drawing/2014/main" id="{6EE4D5F9-7ECB-957E-DE19-D017E537F2D9}"/>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Verdana" charset="0"/>
                <a:ea typeface="ＭＳ Ｐゴシック" charset="0"/>
                <a:cs typeface="+mn-cs"/>
              </a:defRPr>
            </a:lvl1pPr>
          </a:lstStyle>
          <a:p>
            <a:pPr>
              <a:defRPr/>
            </a:pPr>
            <a:endParaRPr lang="en-US"/>
          </a:p>
        </p:txBody>
      </p:sp>
      <p:sp>
        <p:nvSpPr>
          <p:cNvPr id="142378" name="Rectangle 42">
            <a:extLst>
              <a:ext uri="{FF2B5EF4-FFF2-40B4-BE49-F238E27FC236}">
                <a16:creationId xmlns:a16="http://schemas.microsoft.com/office/drawing/2014/main" id="{219D2DC7-BC6D-3FAF-2ABB-272379B8CED7}"/>
              </a:ext>
            </a:extLst>
          </p:cNvPr>
          <p:cNvSpPr>
            <a:spLocks noGrp="1" noChangeArrowheads="1"/>
          </p:cNvSpPr>
          <p:nvPr>
            <p:ph type="sldNum" sz="quarter" idx="4"/>
          </p:nvPr>
        </p:nvSpPr>
        <p:spPr bwMode="auto">
          <a:xfrm>
            <a:off x="6553200" y="6243638"/>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pPr>
              <a:defRPr/>
            </a:pPr>
            <a:fld id="{AF009019-F291-5048-B89E-AEBD01F62312}" type="slidenum">
              <a:rPr lang="en-US" altLang="en-US"/>
              <a:pPr>
                <a:defRPr/>
              </a:pPr>
              <a:t>‹#›</a:t>
            </a:fld>
            <a:endParaRPr lang="en-US" altLang="en-US"/>
          </a:p>
        </p:txBody>
      </p:sp>
      <p:sp>
        <p:nvSpPr>
          <p:cNvPr id="142379" name="Rectangle 43">
            <a:extLst>
              <a:ext uri="{FF2B5EF4-FFF2-40B4-BE49-F238E27FC236}">
                <a16:creationId xmlns:a16="http://schemas.microsoft.com/office/drawing/2014/main" id="{540C0080-1598-4DEE-3B44-F3F6BF723FC0}"/>
              </a:ext>
            </a:extLst>
          </p:cNvPr>
          <p:cNvSpPr>
            <a:spLocks noGrp="1" noChangeArrowheads="1"/>
          </p:cNvSpPr>
          <p:nvPr>
            <p:ph type="body" idx="1"/>
          </p:nvPr>
        </p:nvSpPr>
        <p:spPr bwMode="auto">
          <a:xfrm>
            <a:off x="457200" y="1600200"/>
            <a:ext cx="8229600" cy="45307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897"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ＭＳ Ｐゴシック" charset="0"/>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6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On_the_Internet,_nobody_knows_you%27re_a_dog" TargetMode="External"/><Relationship Id="rId2" Type="http://schemas.openxmlformats.org/officeDocument/2006/relationships/hyperlink" Target="https://www.google.com/imgres?imgurl=https%3A%2F%2Fupload.wikimedia.org%2Fwikipedia%2Fen%2Fthumb%2Ff%2Ff8%2FInternet_dog.jpg%2F220px-Internet_dog.jpg&amp;imgrefurl=https%3A%2F%2Fen.wikipedia.org%2Fwiki%2FOn_the_Internet%2C_nobody_knows_you%2527re_a_dog&amp;tbnid=oHXhFJ5Fle5LyM&amp;vet=12ahUKEwjT4ur81IHzAhWRhXIEHWqPADwQMygEegUIARCvAg..i&amp;docid=JGM43gymDogfkM&amp;w=220&amp;h=247&amp;q=internet%20cartoons&amp;hl=en&amp;ved=2ahUKEwjT4ur81IHzAhWRhXIEHWqPADwQMygEegUIARCvAg" TargetMode="Externa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info.cern.ch/hypertext/WWW/TheProject.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ei.cs.vt.edu/book/chap1/htx_his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cs.brown.edu/courses/cs00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92.168.125.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whitehouse.go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EDEF0EF3-98F6-1F37-7A49-0C2A20AAB5E7}"/>
              </a:ext>
            </a:extLst>
          </p:cNvPr>
          <p:cNvSpPr>
            <a:spLocks noChangeArrowheads="1"/>
          </p:cNvSpPr>
          <p:nvPr/>
        </p:nvSpPr>
        <p:spPr bwMode="auto">
          <a:xfrm>
            <a:off x="1638300" y="604838"/>
            <a:ext cx="2809875" cy="90805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6023">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fontAlgn="t"/>
            <a:endParaRPr lang="en-US" altLang="en-US">
              <a:solidFill>
                <a:srgbClr val="2962FF"/>
              </a:solidFill>
              <a:latin typeface="Roboto" panose="02000000000000000000" pitchFamily="2" charset="0"/>
              <a:hlinkClick r:id="rId2"/>
            </a:endParaRPr>
          </a:p>
          <a:p>
            <a:pPr fontAlgn="t"/>
            <a:r>
              <a:rPr lang="en-US" altLang="en-US" sz="900">
                <a:solidFill>
                  <a:srgbClr val="3C4043"/>
                </a:solidFill>
                <a:latin typeface="Roboto" panose="02000000000000000000" pitchFamily="2" charset="0"/>
                <a:hlinkClick r:id="rId3" tooltip="On the Internet, nobody knows you're a dog - Wikipedia"/>
              </a:rPr>
              <a:t>Internet, nobody knows you're a dog ...</a:t>
            </a:r>
          </a:p>
          <a:p>
            <a:pPr fontAlgn="t"/>
            <a:r>
              <a:rPr lang="en-US" altLang="en-US" sz="800">
                <a:solidFill>
                  <a:srgbClr val="5F6368"/>
                </a:solidFill>
                <a:latin typeface="Roboto" panose="02000000000000000000" pitchFamily="2" charset="0"/>
                <a:hlinkClick r:id="rId3" tooltip="On the Internet, nobody knows you're a dog - Wikipedia"/>
              </a:rPr>
              <a:t>en.wikipedia.org</a:t>
            </a:r>
            <a:endParaRPr lang="en-US" altLang="en-US" sz="800">
              <a:latin typeface="Roboto" panose="02000000000000000000" pitchFamily="2" charset="0"/>
            </a:endParaRPr>
          </a:p>
          <a:p>
            <a:endParaRPr lang="en-US" altLang="en-US"/>
          </a:p>
        </p:txBody>
      </p:sp>
      <p:pic>
        <p:nvPicPr>
          <p:cNvPr id="16386" name="Picture 2" descr="On the Internet, nobody knows you're a dog - Wikipedia">
            <a:hlinkClick r:id="rId2"/>
            <a:extLst>
              <a:ext uri="{FF2B5EF4-FFF2-40B4-BE49-F238E27FC236}">
                <a16:creationId xmlns:a16="http://schemas.microsoft.com/office/drawing/2014/main" id="{3B6DBCAF-E7F5-41D8-B3B9-D9BAE5C21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574675"/>
            <a:ext cx="5297488"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35918D8-9F48-99B7-24C5-3F6F791B0567}"/>
              </a:ext>
            </a:extLst>
          </p:cNvPr>
          <p:cNvSpPr txBox="1"/>
          <p:nvPr/>
        </p:nvSpPr>
        <p:spPr>
          <a:xfrm>
            <a:off x="1752600" y="5722938"/>
            <a:ext cx="4800600" cy="830262"/>
          </a:xfrm>
          <a:prstGeom prst="rect">
            <a:avLst/>
          </a:prstGeom>
          <a:noFill/>
        </p:spPr>
        <p:txBody>
          <a:bodyPr>
            <a:spAutoFit/>
          </a:bodyPr>
          <a:lstStyle/>
          <a:p>
            <a:pPr>
              <a:defRPr/>
            </a:pPr>
            <a:r>
              <a:rPr lang="en-US" sz="2400" dirty="0">
                <a:solidFill>
                  <a:schemeClr val="accent4">
                    <a:lumMod val="10000"/>
                  </a:schemeClr>
                </a:solidFill>
              </a:rPr>
              <a:t>On the Internet, nobody knows you’re a dog!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2AC8EA8-A69D-9B48-117F-91A81798EBCA}"/>
              </a:ext>
            </a:extLst>
          </p:cNvPr>
          <p:cNvSpPr>
            <a:spLocks noGrp="1" noChangeArrowheads="1"/>
          </p:cNvSpPr>
          <p:nvPr>
            <p:ph type="title"/>
          </p:nvPr>
        </p:nvSpPr>
        <p:spPr>
          <a:xfrm>
            <a:off x="457200" y="544513"/>
            <a:ext cx="8229600" cy="606425"/>
          </a:xfrm>
        </p:spPr>
        <p:txBody>
          <a:bodyPr/>
          <a:lstStyle/>
          <a:p>
            <a:pPr eaLnBrk="1" hangingPunct="1">
              <a:defRPr/>
            </a:pPr>
            <a:r>
              <a:rPr lang="en-US" altLang="en-US" sz="4000"/>
              <a:t>…….and Finally!!!!!</a:t>
            </a:r>
          </a:p>
        </p:txBody>
      </p:sp>
      <p:sp>
        <p:nvSpPr>
          <p:cNvPr id="107523" name="Rectangle 3">
            <a:extLst>
              <a:ext uri="{FF2B5EF4-FFF2-40B4-BE49-F238E27FC236}">
                <a16:creationId xmlns:a16="http://schemas.microsoft.com/office/drawing/2014/main" id="{9B53EADC-55BD-BCE6-8B97-C769B9C80688}"/>
              </a:ext>
            </a:extLst>
          </p:cNvPr>
          <p:cNvSpPr>
            <a:spLocks noGrp="1" noChangeArrowheads="1"/>
          </p:cNvSpPr>
          <p:nvPr>
            <p:ph type="body" idx="1"/>
          </p:nvPr>
        </p:nvSpPr>
        <p:spPr>
          <a:xfrm>
            <a:off x="457200" y="1600200"/>
            <a:ext cx="8229600" cy="5181600"/>
          </a:xfrm>
        </p:spPr>
        <p:txBody>
          <a:bodyPr/>
          <a:lstStyle/>
          <a:p>
            <a:pPr marL="0" indent="0" eaLnBrk="1" hangingPunct="1">
              <a:buFont typeface="Wingdings" charset="2"/>
              <a:buNone/>
              <a:defRPr/>
            </a:pPr>
            <a:r>
              <a:rPr lang="en-US" altLang="en-US" dirty="0"/>
              <a:t>   2020 -</a:t>
            </a:r>
            <a:r>
              <a:rPr lang="en-US" altLang="en-US" b="1" dirty="0">
                <a:latin typeface="Times New Roman" charset="0"/>
              </a:rPr>
              <a:t>4.2 Billion Active Internet Users !</a:t>
            </a:r>
          </a:p>
          <a:p>
            <a:pPr lvl="1" eaLnBrk="1" hangingPunct="1">
              <a:defRPr/>
            </a:pPr>
            <a:r>
              <a:rPr lang="en-US" altLang="en-US" b="1" dirty="0">
                <a:latin typeface="Times New Roman" charset="0"/>
              </a:rPr>
              <a:t>The Internet Protocol had become the world standard for networks and everything is being connected….computers, cellphones, </a:t>
            </a:r>
            <a:r>
              <a:rPr lang="en-US" altLang="en-US" b="1" dirty="0" err="1">
                <a:latin typeface="Times New Roman" charset="0"/>
              </a:rPr>
              <a:t>pda’s</a:t>
            </a:r>
            <a:r>
              <a:rPr lang="en-US" altLang="en-US" b="1" dirty="0">
                <a:latin typeface="Times New Roman" charset="0"/>
              </a:rPr>
              <a:t>, cable boxes, </a:t>
            </a:r>
            <a:r>
              <a:rPr lang="en-US" altLang="en-US" b="1" dirty="0" err="1">
                <a:latin typeface="Times New Roman" charset="0"/>
              </a:rPr>
              <a:t>Playstations</a:t>
            </a:r>
            <a:r>
              <a:rPr lang="en-US" altLang="en-US" b="1" dirty="0">
                <a:latin typeface="Times New Roman" charset="0"/>
              </a:rPr>
              <a:t>, cameras, doorbells, alarms, smoke detectors, </a:t>
            </a:r>
            <a:r>
              <a:rPr lang="en-US" altLang="en-US" b="1" dirty="0" err="1">
                <a:latin typeface="Times New Roman" charset="0"/>
              </a:rPr>
              <a:t>etc</a:t>
            </a:r>
            <a:r>
              <a:rPr lang="en-US" altLang="en-US" b="1" dirty="0">
                <a:latin typeface="Times New Roman" charset="0"/>
              </a:rPr>
              <a:t>, </a:t>
            </a:r>
            <a:r>
              <a:rPr lang="en-US" altLang="en-US" b="1" dirty="0" err="1">
                <a:latin typeface="Times New Roman" charset="0"/>
              </a:rPr>
              <a:t>etc</a:t>
            </a:r>
            <a:endParaRPr lang="en-US" altLang="en-US" b="1" dirty="0">
              <a:latin typeface="Times New Roman" charset="0"/>
            </a:endParaRPr>
          </a:p>
          <a:p>
            <a:pPr lvl="1" eaLnBrk="1" hangingPunct="1">
              <a:defRPr/>
            </a:pPr>
            <a:endParaRPr lang="en-US" altLang="en-US" b="1" dirty="0">
              <a:latin typeface="Times New Roman" charset="0"/>
            </a:endParaRPr>
          </a:p>
          <a:p>
            <a:pPr lvl="1" eaLnBrk="1" hangingPunct="1">
              <a:defRPr/>
            </a:pPr>
            <a:r>
              <a:rPr lang="en-US" altLang="en-US" b="1" dirty="0">
                <a:latin typeface="Times New Roman" charset="0"/>
              </a:rPr>
              <a:t>	Probably the </a:t>
            </a:r>
            <a:r>
              <a:rPr lang="en-US" altLang="en-US" b="1" dirty="0">
                <a:solidFill>
                  <a:srgbClr val="FF0000"/>
                </a:solidFill>
                <a:latin typeface="Times New Roman" charset="0"/>
              </a:rPr>
              <a:t>2</a:t>
            </a:r>
            <a:r>
              <a:rPr lang="en-US" altLang="en-US" b="1" baseline="30000" dirty="0">
                <a:solidFill>
                  <a:srgbClr val="FF0000"/>
                </a:solidFill>
                <a:latin typeface="Times New Roman" charset="0"/>
              </a:rPr>
              <a:t>nd</a:t>
            </a:r>
            <a:r>
              <a:rPr lang="en-US" altLang="en-US" b="1" dirty="0">
                <a:latin typeface="Times New Roman" charset="0"/>
              </a:rPr>
              <a:t> most important invention of 	the 20</a:t>
            </a:r>
            <a:r>
              <a:rPr lang="en-US" altLang="en-US" b="1" baseline="30000" dirty="0">
                <a:latin typeface="Times New Roman" charset="0"/>
              </a:rPr>
              <a:t>th</a:t>
            </a:r>
            <a:r>
              <a:rPr lang="en-US" altLang="en-US" b="1" dirty="0">
                <a:latin typeface="Times New Roman" charset="0"/>
              </a:rPr>
              <a:t> Century!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anim calcmode="lin" valueType="num">
                                      <p:cBhvr additive="base">
                                        <p:cTn id="11" dur="500" fill="hold"/>
                                        <p:tgtEl>
                                          <p:spTgt spid="10752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752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7523">
                                            <p:txEl>
                                              <p:pRg st="3" end="3"/>
                                            </p:txEl>
                                          </p:spTgt>
                                        </p:tgtEl>
                                        <p:attrNameLst>
                                          <p:attrName>style.visibility</p:attrName>
                                        </p:attrNameLst>
                                      </p:cBhvr>
                                      <p:to>
                                        <p:strVal val="visible"/>
                                      </p:to>
                                    </p:set>
                                    <p:anim calcmode="lin" valueType="num">
                                      <p:cBhvr additive="base">
                                        <p:cTn id="15" dur="500" fill="hold"/>
                                        <p:tgtEl>
                                          <p:spTgt spid="10752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752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Object 3">
            <a:extLst>
              <a:ext uri="{FF2B5EF4-FFF2-40B4-BE49-F238E27FC236}">
                <a16:creationId xmlns:a16="http://schemas.microsoft.com/office/drawing/2014/main" id="{6083B025-27A4-00C6-357C-6AD428FEB796}"/>
              </a:ext>
            </a:extLst>
          </p:cNvPr>
          <p:cNvGraphicFramePr>
            <a:graphicFrameLocks noChangeAspect="1"/>
          </p:cNvGraphicFramePr>
          <p:nvPr/>
        </p:nvGraphicFramePr>
        <p:xfrm>
          <a:off x="1270000" y="419100"/>
          <a:ext cx="6604000" cy="6019800"/>
        </p:xfrm>
        <a:graphic>
          <a:graphicData uri="http://schemas.openxmlformats.org/presentationml/2006/ole">
            <mc:AlternateContent xmlns:mc="http://schemas.openxmlformats.org/markup-compatibility/2006">
              <mc:Choice xmlns:v="urn:schemas-microsoft-com:vml" Requires="v">
                <p:oleObj name="Document" r:id="rId2" imgW="26416000" imgH="24079200" progId="Word.Document.12">
                  <p:embed/>
                </p:oleObj>
              </mc:Choice>
              <mc:Fallback>
                <p:oleObj name="Document" r:id="rId2" imgW="26416000" imgH="240792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419100"/>
                        <a:ext cx="6604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3300F6FD-6AAA-BC48-1328-483A7EE71633}"/>
              </a:ext>
            </a:extLst>
          </p:cNvPr>
          <p:cNvSpPr txBox="1"/>
          <p:nvPr/>
        </p:nvSpPr>
        <p:spPr>
          <a:xfrm>
            <a:off x="6019800" y="685800"/>
            <a:ext cx="1066800" cy="369888"/>
          </a:xfrm>
          <a:prstGeom prst="rect">
            <a:avLst/>
          </a:prstGeom>
          <a:solidFill>
            <a:schemeClr val="tx1"/>
          </a:solidFill>
        </p:spPr>
        <p:txBody>
          <a:bodyPr>
            <a:spAutoFit/>
          </a:bodyPr>
          <a:lstStyle/>
          <a:p>
            <a:pPr>
              <a:defRPr/>
            </a:pPr>
            <a:r>
              <a:rPr lang="en-US" dirty="0"/>
              <a:t>d</a:t>
            </a:r>
            <a:r>
              <a:rPr lang="en-US" dirty="0">
                <a:solidFill>
                  <a:schemeClr val="accent4">
                    <a:lumMod val="10000"/>
                  </a:schemeClr>
                </a:solidFill>
              </a:rPr>
              <a:t>2021</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Object 2">
            <a:extLst>
              <a:ext uri="{FF2B5EF4-FFF2-40B4-BE49-F238E27FC236}">
                <a16:creationId xmlns:a16="http://schemas.microsoft.com/office/drawing/2014/main" id="{DA7DCCA5-68DF-5C36-DB75-E3C3D92076F4}"/>
              </a:ext>
            </a:extLst>
          </p:cNvPr>
          <p:cNvGraphicFramePr>
            <a:graphicFrameLocks noChangeAspect="1"/>
          </p:cNvGraphicFramePr>
          <p:nvPr/>
        </p:nvGraphicFramePr>
        <p:xfrm>
          <a:off x="457200" y="698500"/>
          <a:ext cx="8229600" cy="5461000"/>
        </p:xfrm>
        <a:graphic>
          <a:graphicData uri="http://schemas.openxmlformats.org/presentationml/2006/ole">
            <mc:AlternateContent xmlns:mc="http://schemas.openxmlformats.org/markup-compatibility/2006">
              <mc:Choice xmlns:v="urn:schemas-microsoft-com:vml" Requires="v">
                <p:oleObj name="Document" r:id="rId2" imgW="32918400" imgH="21844000" progId="Word.Document.12">
                  <p:embed/>
                </p:oleObj>
              </mc:Choice>
              <mc:Fallback>
                <p:oleObj name="Document" r:id="rId2" imgW="32918400" imgH="21844000" progId="Word.Document.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98500"/>
                        <a:ext cx="82296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4" name="Rectangle 310">
            <a:extLst>
              <a:ext uri="{FF2B5EF4-FFF2-40B4-BE49-F238E27FC236}">
                <a16:creationId xmlns:a16="http://schemas.microsoft.com/office/drawing/2014/main" id="{D67D3F62-4EE2-56B8-B3FC-2B98C75D54CD}"/>
              </a:ext>
            </a:extLst>
          </p:cNvPr>
          <p:cNvSpPr>
            <a:spLocks noGrp="1" noChangeArrowheads="1"/>
          </p:cNvSpPr>
          <p:nvPr>
            <p:ph type="title"/>
          </p:nvPr>
        </p:nvSpPr>
        <p:spPr/>
        <p:txBody>
          <a:bodyPr/>
          <a:lstStyle/>
          <a:p>
            <a:pPr eaLnBrk="1" hangingPunct="1">
              <a:defRPr/>
            </a:pPr>
            <a:r>
              <a:rPr lang="en-US" altLang="en-US" sz="3200" dirty="0"/>
              <a:t>Domain Statistics as of </a:t>
            </a:r>
            <a:br>
              <a:rPr lang="en-US" altLang="en-US" sz="3200" dirty="0"/>
            </a:br>
            <a:r>
              <a:rPr lang="en-US" altLang="en-US" sz="3200" dirty="0"/>
              <a:t>9 / 2020</a:t>
            </a:r>
          </a:p>
        </p:txBody>
      </p:sp>
      <p:sp>
        <p:nvSpPr>
          <p:cNvPr id="190775" name="Rectangle 311">
            <a:extLst>
              <a:ext uri="{FF2B5EF4-FFF2-40B4-BE49-F238E27FC236}">
                <a16:creationId xmlns:a16="http://schemas.microsoft.com/office/drawing/2014/main" id="{A7C0C53E-A0FC-882B-C1CC-B6D50472646A}"/>
              </a:ext>
            </a:extLst>
          </p:cNvPr>
          <p:cNvSpPr>
            <a:spLocks noGrp="1" noChangeArrowheads="1"/>
          </p:cNvSpPr>
          <p:nvPr>
            <p:ph type="body" idx="1"/>
          </p:nvPr>
        </p:nvSpPr>
        <p:spPr>
          <a:xfrm>
            <a:off x="457200" y="2057400"/>
            <a:ext cx="8229600" cy="4530725"/>
          </a:xfrm>
        </p:spPr>
        <p:txBody>
          <a:bodyPr/>
          <a:lstStyle/>
          <a:p>
            <a:pPr eaLnBrk="1" hangingPunct="1">
              <a:buFont typeface="Wingdings" charset="0"/>
              <a:buChar char="n"/>
              <a:defRPr/>
            </a:pPr>
            <a:r>
              <a:rPr lang="en-US" sz="2800" dirty="0">
                <a:cs typeface="+mn-cs"/>
              </a:rPr>
              <a:t>   330,000,000 active domains</a:t>
            </a:r>
          </a:p>
          <a:p>
            <a:pPr eaLnBrk="1" hangingPunct="1">
              <a:buFont typeface="Wingdings" charset="0"/>
              <a:buChar char="n"/>
              <a:defRPr/>
            </a:pPr>
            <a:endParaRPr lang="en-US" sz="2800" dirty="0">
              <a:cs typeface="+mn-cs"/>
            </a:endParaRPr>
          </a:p>
          <a:p>
            <a:pPr eaLnBrk="1" hangingPunct="1">
              <a:buFont typeface="Wingdings" charset="0"/>
              <a:buChar char="n"/>
              <a:defRPr/>
            </a:pPr>
            <a:r>
              <a:rPr lang="en-US" sz="2800" dirty="0">
                <a:cs typeface="+mn-cs"/>
              </a:rPr>
              <a:t>   386,000,000 deleted domains</a:t>
            </a:r>
          </a:p>
          <a:p>
            <a:pPr eaLnBrk="1" hangingPunct="1">
              <a:buFont typeface="Wingdings" charset="0"/>
              <a:buChar char="n"/>
              <a:defRPr/>
            </a:pPr>
            <a:endParaRPr lang="en-US" sz="2800" dirty="0">
              <a:cs typeface="+mn-cs"/>
            </a:endParaRPr>
          </a:p>
          <a:p>
            <a:pPr eaLnBrk="1" hangingPunct="1">
              <a:buFont typeface="Wingdings" charset="0"/>
              <a:buChar char="n"/>
              <a:defRPr/>
            </a:pPr>
            <a:endParaRPr lang="en-US" sz="2800" dirty="0">
              <a:cs typeface="+mn-cs"/>
            </a:endParaRPr>
          </a:p>
          <a:p>
            <a:pPr eaLnBrk="1" hangingPunct="1">
              <a:buFont typeface="Wingdings" charset="0"/>
              <a:buChar char="n"/>
              <a:defRPr/>
            </a:pPr>
            <a:endParaRPr lang="en-US" sz="2800" dirty="0">
              <a:cs typeface="+mn-cs"/>
            </a:endParaRPr>
          </a:p>
          <a:p>
            <a:pPr marL="0" indent="0" eaLnBrk="1" hangingPunct="1">
              <a:buFont typeface="Wingdings" pitchFamily="2" charset="2"/>
              <a:buNone/>
              <a:defRPr/>
            </a:pPr>
            <a:endParaRPr lang="en-US" sz="2800" dirty="0">
              <a:cs typeface="+mn-cs"/>
            </a:endParaRPr>
          </a:p>
        </p:txBody>
      </p:sp>
      <p:sp>
        <p:nvSpPr>
          <p:cNvPr id="190776" name="Rectangle 312">
            <a:extLst>
              <a:ext uri="{FF2B5EF4-FFF2-40B4-BE49-F238E27FC236}">
                <a16:creationId xmlns:a16="http://schemas.microsoft.com/office/drawing/2014/main" id="{E31AB5AB-EBA7-7E84-1990-4440CD5D8A1C}"/>
              </a:ext>
            </a:extLst>
          </p:cNvPr>
          <p:cNvSpPr>
            <a:spLocks noChangeArrowheads="1"/>
          </p:cNvSpPr>
          <p:nvPr/>
        </p:nvSpPr>
        <p:spPr bwMode="auto">
          <a:xfrm>
            <a:off x="457200" y="3733800"/>
            <a:ext cx="8404225" cy="2074863"/>
          </a:xfrm>
          <a:prstGeom prst="rect">
            <a:avLst/>
          </a:prstGeom>
          <a:noFill/>
          <a:ln>
            <a:noFill/>
          </a:ln>
          <a:effectLst/>
        </p:spPr>
        <p:txBody>
          <a:bodyPr wrap="none">
            <a:spAutoFit/>
          </a:bodyPr>
          <a:lstStyle/>
          <a:p>
            <a:pPr eaLnBrk="1" hangingPunct="1">
              <a:spcBef>
                <a:spcPct val="20000"/>
              </a:spcBef>
              <a:buClr>
                <a:schemeClr val="hlink"/>
              </a:buClr>
              <a:buSzPct val="60000"/>
              <a:buFont typeface="Wingdings" charset="0"/>
              <a:buChar char="n"/>
              <a:defRPr/>
            </a:pPr>
            <a:r>
              <a:rPr lang="en-US" sz="2800" dirty="0">
                <a:effectLst>
                  <a:outerShdw blurRad="38100" dist="38100" dir="2700000" algn="tl">
                    <a:srgbClr val="000000"/>
                  </a:outerShdw>
                </a:effectLst>
                <a:latin typeface="Verdana" charset="0"/>
                <a:ea typeface="ＭＳ Ｐゴシック" charset="0"/>
              </a:rPr>
              <a:t>     80,000 domains added in past 24 hours</a:t>
            </a:r>
          </a:p>
          <a:p>
            <a:pPr eaLnBrk="1" hangingPunct="1">
              <a:spcBef>
                <a:spcPct val="20000"/>
              </a:spcBef>
              <a:buClr>
                <a:schemeClr val="hlink"/>
              </a:buClr>
              <a:buSzPct val="60000"/>
              <a:buFont typeface="Wingdings" charset="0"/>
              <a:buChar char="n"/>
              <a:defRPr/>
            </a:pPr>
            <a:r>
              <a:rPr lang="en-US" sz="2800" dirty="0">
                <a:effectLst>
                  <a:outerShdw blurRad="38100" dist="38100" dir="2700000" algn="tl">
                    <a:srgbClr val="000000"/>
                  </a:outerShdw>
                </a:effectLst>
                <a:latin typeface="Verdana" charset="0"/>
                <a:ea typeface="ＭＳ Ｐゴシック" charset="0"/>
              </a:rPr>
              <a:t>     93,000 domains deleted in past 24 hours</a:t>
            </a:r>
          </a:p>
          <a:p>
            <a:pPr eaLnBrk="1" hangingPunct="1">
              <a:spcBef>
                <a:spcPct val="20000"/>
              </a:spcBef>
              <a:buClr>
                <a:schemeClr val="hlink"/>
              </a:buClr>
              <a:buSzPct val="60000"/>
              <a:buFont typeface="Wingdings" charset="0"/>
              <a:buChar char="n"/>
              <a:defRPr/>
            </a:pPr>
            <a:r>
              <a:rPr lang="en-US" sz="2800" dirty="0">
                <a:effectLst>
                  <a:outerShdw blurRad="38100" dist="38100" dir="2700000" algn="tl">
                    <a:srgbClr val="000000"/>
                  </a:outerShdw>
                </a:effectLst>
                <a:latin typeface="Verdana" charset="0"/>
                <a:ea typeface="ＭＳ Ｐゴシック" charset="0"/>
              </a:rPr>
              <a:t>     Over 2 Billion registered websites</a:t>
            </a:r>
          </a:p>
          <a:p>
            <a:pPr eaLnBrk="1" hangingPunct="1">
              <a:spcBef>
                <a:spcPct val="20000"/>
              </a:spcBef>
              <a:buClr>
                <a:schemeClr val="hlink"/>
              </a:buClr>
              <a:buSzPct val="60000"/>
              <a:buFont typeface="Wingdings" charset="0"/>
              <a:buChar char="n"/>
              <a:defRPr/>
            </a:pPr>
            <a:endParaRPr lang="en-US" sz="2800" dirty="0">
              <a:effectLst>
                <a:outerShdw blurRad="38100" dist="38100" dir="2700000" algn="tl">
                  <a:srgbClr val="000000"/>
                </a:outerShdw>
              </a:effectLst>
              <a:latin typeface="Verdana" charset="0"/>
              <a:ea typeface="ＭＳ Ｐゴシック"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AF77F668-1CBA-0D0B-248E-8D7433845844}"/>
              </a:ext>
            </a:extLst>
          </p:cNvPr>
          <p:cNvSpPr>
            <a:spLocks noGrp="1" noChangeArrowheads="1"/>
          </p:cNvSpPr>
          <p:nvPr>
            <p:ph type="title"/>
          </p:nvPr>
        </p:nvSpPr>
        <p:spPr/>
        <p:txBody>
          <a:bodyPr/>
          <a:lstStyle/>
          <a:p>
            <a:pPr eaLnBrk="1" hangingPunct="1">
              <a:defRPr/>
            </a:pPr>
            <a:r>
              <a:rPr lang="en-US" altLang="en-US"/>
              <a:t>So….What is the Internet?</a:t>
            </a:r>
          </a:p>
        </p:txBody>
      </p:sp>
      <p:sp>
        <p:nvSpPr>
          <p:cNvPr id="109571" name="Rectangle 3">
            <a:extLst>
              <a:ext uri="{FF2B5EF4-FFF2-40B4-BE49-F238E27FC236}">
                <a16:creationId xmlns:a16="http://schemas.microsoft.com/office/drawing/2014/main" id="{FFA3840E-A6D9-DA1A-94C5-1DF86AA3B7AF}"/>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b="1">
                <a:latin typeface="Times New Roman" charset="0"/>
              </a:rPr>
              <a:t>a loose confederation of data communication networks</a:t>
            </a:r>
          </a:p>
          <a:p>
            <a:pPr eaLnBrk="1" hangingPunct="1">
              <a:lnSpc>
                <a:spcPct val="90000"/>
              </a:lnSpc>
              <a:buFont typeface="Wingdings" charset="2"/>
              <a:buNone/>
              <a:defRPr/>
            </a:pPr>
            <a:endParaRPr lang="en-US" altLang="en-US" sz="2800" b="1">
              <a:latin typeface="Times New Roman" charset="0"/>
            </a:endParaRPr>
          </a:p>
          <a:p>
            <a:pPr eaLnBrk="1" hangingPunct="1">
              <a:lnSpc>
                <a:spcPct val="90000"/>
              </a:lnSpc>
              <a:buFont typeface="Wingdings" charset="2"/>
              <a:buChar char="n"/>
              <a:defRPr/>
            </a:pPr>
            <a:r>
              <a:rPr lang="en-US" altLang="en-US" sz="2800" b="1">
                <a:latin typeface="Times New Roman" charset="0"/>
              </a:rPr>
              <a:t>“data communications”: sending digital information from computer to computer</a:t>
            </a:r>
          </a:p>
          <a:p>
            <a:pPr eaLnBrk="1" hangingPunct="1">
              <a:lnSpc>
                <a:spcPct val="90000"/>
              </a:lnSpc>
              <a:buFont typeface="Wingdings" charset="2"/>
              <a:buNone/>
              <a:defRPr/>
            </a:pPr>
            <a:endParaRPr lang="en-US" altLang="en-US" sz="2800" b="1">
              <a:latin typeface="Times New Roman" charset="0"/>
            </a:endParaRPr>
          </a:p>
          <a:p>
            <a:pPr eaLnBrk="1" hangingPunct="1">
              <a:lnSpc>
                <a:spcPct val="90000"/>
              </a:lnSpc>
              <a:buFont typeface="Wingdings" charset="2"/>
              <a:buChar char="n"/>
              <a:defRPr/>
            </a:pPr>
            <a:r>
              <a:rPr lang="en-US" altLang="en-US" sz="2800" b="1">
                <a:latin typeface="Times New Roman" charset="0"/>
              </a:rPr>
              <a:t>“information highway” connecting far corners of the world</a:t>
            </a:r>
          </a:p>
          <a:p>
            <a:pPr eaLnBrk="1" hangingPunct="1">
              <a:lnSpc>
                <a:spcPct val="90000"/>
              </a:lnSpc>
              <a:buFont typeface="Wingdings" charset="2"/>
              <a:buNone/>
              <a:defRPr/>
            </a:pPr>
            <a:endParaRPr lang="en-US" altLang="en-US" sz="2800" b="1">
              <a:latin typeface="Times New Roman" charset="0"/>
            </a:endParaRPr>
          </a:p>
          <a:p>
            <a:pPr eaLnBrk="1" hangingPunct="1">
              <a:lnSpc>
                <a:spcPct val="90000"/>
              </a:lnSpc>
              <a:buFont typeface="Wingdings" charset="2"/>
              <a:buChar char="n"/>
              <a:defRPr/>
            </a:pPr>
            <a:r>
              <a:rPr lang="en-US" altLang="en-US" sz="2800" b="1">
                <a:latin typeface="Times New Roman" charset="0"/>
              </a:rPr>
              <a:t>an open, distributed system: no central control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dissolve">
                                      <p:cBhvr>
                                        <p:cTn id="7" dur="500"/>
                                        <p:tgtEl>
                                          <p:spTgt spid="1095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9571">
                                            <p:txEl>
                                              <p:pRg st="2" end="2"/>
                                            </p:txEl>
                                          </p:spTgt>
                                        </p:tgtEl>
                                        <p:attrNameLst>
                                          <p:attrName>style.visibility</p:attrName>
                                        </p:attrNameLst>
                                      </p:cBhvr>
                                      <p:to>
                                        <p:strVal val="visible"/>
                                      </p:to>
                                    </p:set>
                                    <p:animEffect transition="in" filter="dissolve">
                                      <p:cBhvr>
                                        <p:cTn id="12" dur="500"/>
                                        <p:tgtEl>
                                          <p:spTgt spid="1095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9571">
                                            <p:txEl>
                                              <p:pRg st="4" end="4"/>
                                            </p:txEl>
                                          </p:spTgt>
                                        </p:tgtEl>
                                        <p:attrNameLst>
                                          <p:attrName>style.visibility</p:attrName>
                                        </p:attrNameLst>
                                      </p:cBhvr>
                                      <p:to>
                                        <p:strVal val="visible"/>
                                      </p:to>
                                    </p:set>
                                    <p:animEffect transition="in" filter="dissolve">
                                      <p:cBhvr>
                                        <p:cTn id="17" dur="500"/>
                                        <p:tgtEl>
                                          <p:spTgt spid="10957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9571">
                                            <p:txEl>
                                              <p:pRg st="6" end="6"/>
                                            </p:txEl>
                                          </p:spTgt>
                                        </p:tgtEl>
                                        <p:attrNameLst>
                                          <p:attrName>style.visibility</p:attrName>
                                        </p:attrNameLst>
                                      </p:cBhvr>
                                      <p:to>
                                        <p:strVal val="visible"/>
                                      </p:to>
                                    </p:set>
                                    <p:animEffect transition="in" filter="dissolve">
                                      <p:cBhvr>
                                        <p:cTn id="22" dur="500"/>
                                        <p:tgtEl>
                                          <p:spTgt spid="1095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05A5AD2A-BD20-3643-49DB-3A7385AE404D}"/>
              </a:ext>
            </a:extLst>
          </p:cNvPr>
          <p:cNvSpPr>
            <a:spLocks noGrp="1" noChangeArrowheads="1"/>
          </p:cNvSpPr>
          <p:nvPr>
            <p:ph type="title"/>
          </p:nvPr>
        </p:nvSpPr>
        <p:spPr>
          <a:xfrm>
            <a:off x="457200" y="533400"/>
            <a:ext cx="8229600" cy="606425"/>
          </a:xfrm>
        </p:spPr>
        <p:txBody>
          <a:bodyPr/>
          <a:lstStyle/>
          <a:p>
            <a:pPr eaLnBrk="1" hangingPunct="1">
              <a:defRPr/>
            </a:pPr>
            <a:r>
              <a:rPr lang="en-US" altLang="en-US" sz="2800" dirty="0"/>
              <a:t>Most Popular Internet Applications</a:t>
            </a:r>
            <a:r>
              <a:rPr lang="en-US" altLang="en-US" dirty="0"/>
              <a:t>	</a:t>
            </a:r>
          </a:p>
        </p:txBody>
      </p:sp>
      <p:sp>
        <p:nvSpPr>
          <p:cNvPr id="110595" name="Rectangle 3">
            <a:extLst>
              <a:ext uri="{FF2B5EF4-FFF2-40B4-BE49-F238E27FC236}">
                <a16:creationId xmlns:a16="http://schemas.microsoft.com/office/drawing/2014/main" id="{4D5A3E4C-7231-6CA8-1C30-1443F5D494E8}"/>
              </a:ext>
            </a:extLst>
          </p:cNvPr>
          <p:cNvSpPr>
            <a:spLocks noGrp="1" noChangeArrowheads="1"/>
          </p:cNvSpPr>
          <p:nvPr>
            <p:ph type="body" idx="1"/>
          </p:nvPr>
        </p:nvSpPr>
        <p:spPr>
          <a:xfrm>
            <a:off x="228600" y="2895600"/>
            <a:ext cx="8229600" cy="3186113"/>
          </a:xfrm>
        </p:spPr>
        <p:txBody>
          <a:bodyPr/>
          <a:lstStyle/>
          <a:p>
            <a:pPr eaLnBrk="1" hangingPunct="1">
              <a:lnSpc>
                <a:spcPct val="80000"/>
              </a:lnSpc>
              <a:buFont typeface="Wingdings" charset="2"/>
              <a:buChar char="n"/>
              <a:defRPr/>
            </a:pPr>
            <a:r>
              <a:rPr lang="en-US" altLang="en-US" sz="2000" dirty="0"/>
              <a:t>electronic mail (still </a:t>
            </a:r>
            <a:r>
              <a:rPr lang="en-US" altLang="en-US" sz="2000" dirty="0" err="1"/>
              <a:t>numero</a:t>
            </a:r>
            <a:r>
              <a:rPr lang="en-US" altLang="en-US" sz="2000" dirty="0"/>
              <a:t> </a:t>
            </a:r>
            <a:r>
              <a:rPr lang="en-US" altLang="en-US" sz="2000" dirty="0" err="1"/>
              <a:t>uno</a:t>
            </a:r>
            <a:r>
              <a:rPr lang="en-US" altLang="en-US" sz="2000" dirty="0"/>
              <a:t>)</a:t>
            </a:r>
          </a:p>
          <a:p>
            <a:pPr eaLnBrk="1" hangingPunct="1">
              <a:lnSpc>
                <a:spcPct val="80000"/>
              </a:lnSpc>
              <a:buFont typeface="Wingdings" charset="2"/>
              <a:buChar char="n"/>
              <a:defRPr/>
            </a:pPr>
            <a:r>
              <a:rPr lang="en-US" altLang="en-US" sz="2000" dirty="0"/>
              <a:t>file transfers (FTP)</a:t>
            </a:r>
          </a:p>
          <a:p>
            <a:pPr eaLnBrk="1" hangingPunct="1">
              <a:lnSpc>
                <a:spcPct val="80000"/>
              </a:lnSpc>
              <a:buFont typeface="Wingdings" charset="2"/>
              <a:buChar char="n"/>
              <a:defRPr/>
            </a:pPr>
            <a:r>
              <a:rPr lang="en-US" altLang="en-US" sz="2000" dirty="0"/>
              <a:t>World Wide Web (WWW)</a:t>
            </a:r>
          </a:p>
          <a:p>
            <a:pPr eaLnBrk="1" hangingPunct="1">
              <a:lnSpc>
                <a:spcPct val="80000"/>
              </a:lnSpc>
              <a:buFont typeface="Wingdings" charset="2"/>
              <a:buChar char="n"/>
              <a:defRPr/>
            </a:pPr>
            <a:r>
              <a:rPr lang="en-US" altLang="en-US" sz="2000" dirty="0"/>
              <a:t>Podcasting and streaming audio</a:t>
            </a:r>
          </a:p>
          <a:p>
            <a:pPr eaLnBrk="1" hangingPunct="1">
              <a:lnSpc>
                <a:spcPct val="80000"/>
              </a:lnSpc>
              <a:buFont typeface="Wingdings" charset="2"/>
              <a:buChar char="n"/>
              <a:defRPr/>
            </a:pPr>
            <a:r>
              <a:rPr lang="en-US" altLang="en-US" sz="2000" dirty="0"/>
              <a:t>Streaming Video</a:t>
            </a:r>
          </a:p>
          <a:p>
            <a:pPr eaLnBrk="1" hangingPunct="1">
              <a:lnSpc>
                <a:spcPct val="80000"/>
              </a:lnSpc>
              <a:buFont typeface="Wingdings" charset="2"/>
              <a:buChar char="n"/>
              <a:defRPr/>
            </a:pPr>
            <a:r>
              <a:rPr lang="en-US" altLang="en-US" sz="2000" dirty="0"/>
              <a:t>IM (Internet Relay Chat)</a:t>
            </a:r>
          </a:p>
          <a:p>
            <a:pPr eaLnBrk="1" hangingPunct="1">
              <a:lnSpc>
                <a:spcPct val="80000"/>
              </a:lnSpc>
              <a:buFont typeface="Wingdings" charset="2"/>
              <a:buChar char="n"/>
              <a:defRPr/>
            </a:pPr>
            <a:r>
              <a:rPr lang="en-US" altLang="en-US" sz="2000" dirty="0"/>
              <a:t>Video Conferencing</a:t>
            </a:r>
          </a:p>
          <a:p>
            <a:pPr eaLnBrk="1" hangingPunct="1">
              <a:lnSpc>
                <a:spcPct val="80000"/>
              </a:lnSpc>
              <a:buFont typeface="Wingdings" charset="2"/>
              <a:buChar char="n"/>
              <a:defRPr/>
            </a:pPr>
            <a:r>
              <a:rPr lang="en-US" altLang="en-US" sz="2000" dirty="0"/>
              <a:t>Voice over IP (VOIP)</a:t>
            </a:r>
          </a:p>
          <a:p>
            <a:pPr eaLnBrk="1" hangingPunct="1">
              <a:lnSpc>
                <a:spcPct val="80000"/>
              </a:lnSpc>
              <a:buFont typeface="Wingdings" charset="2"/>
              <a:buChar char="n"/>
              <a:defRPr/>
            </a:pPr>
            <a:r>
              <a:rPr lang="en-US" altLang="en-US" sz="2000" dirty="0"/>
              <a:t>Facebook, Google Apps, Twitter, Instagram, Games, and on and on</a:t>
            </a:r>
            <a:r>
              <a:rPr lang="is-IS" altLang="en-US" sz="2000" dirty="0"/>
              <a:t>…..</a:t>
            </a:r>
            <a:endParaRPr lang="en-US" altLang="en-US" sz="2000" dirty="0"/>
          </a:p>
        </p:txBody>
      </p:sp>
      <p:sp>
        <p:nvSpPr>
          <p:cNvPr id="32771" name="Text Box 4">
            <a:extLst>
              <a:ext uri="{FF2B5EF4-FFF2-40B4-BE49-F238E27FC236}">
                <a16:creationId xmlns:a16="http://schemas.microsoft.com/office/drawing/2014/main" id="{08BBF45B-B5D5-03A0-581B-64086F15DAF3}"/>
              </a:ext>
            </a:extLst>
          </p:cNvPr>
          <p:cNvSpPr txBox="1">
            <a:spLocks noChangeArrowheads="1"/>
          </p:cNvSpPr>
          <p:nvPr/>
        </p:nvSpPr>
        <p:spPr bwMode="auto">
          <a:xfrm>
            <a:off x="914400" y="1600200"/>
            <a:ext cx="7086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latin typeface="Arial Black" panose="020B0604020202020204" pitchFamily="34" charset="0"/>
              </a:rPr>
              <a:t> a variety of applications (software) for      	sending and receiving information</a:t>
            </a:r>
            <a:endParaRPr lang="en-US" altLang="en-US" sz="240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dissolve">
                                      <p:cBhvr>
                                        <p:cTn id="7" dur="500"/>
                                        <p:tgtEl>
                                          <p:spTgt spid="110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dissolve">
                                      <p:cBhvr>
                                        <p:cTn id="12" dur="500"/>
                                        <p:tgtEl>
                                          <p:spTgt spid="110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0595">
                                            <p:txEl>
                                              <p:pRg st="2" end="2"/>
                                            </p:txEl>
                                          </p:spTgt>
                                        </p:tgtEl>
                                        <p:attrNameLst>
                                          <p:attrName>style.visibility</p:attrName>
                                        </p:attrNameLst>
                                      </p:cBhvr>
                                      <p:to>
                                        <p:strVal val="visible"/>
                                      </p:to>
                                    </p:set>
                                    <p:animEffect transition="in" filter="dissolve">
                                      <p:cBhvr>
                                        <p:cTn id="17" dur="500"/>
                                        <p:tgtEl>
                                          <p:spTgt spid="1105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0595">
                                            <p:txEl>
                                              <p:pRg st="3" end="3"/>
                                            </p:txEl>
                                          </p:spTgt>
                                        </p:tgtEl>
                                        <p:attrNameLst>
                                          <p:attrName>style.visibility</p:attrName>
                                        </p:attrNameLst>
                                      </p:cBhvr>
                                      <p:to>
                                        <p:strVal val="visible"/>
                                      </p:to>
                                    </p:set>
                                    <p:animEffect transition="in" filter="dissolve">
                                      <p:cBhvr>
                                        <p:cTn id="22" dur="500"/>
                                        <p:tgtEl>
                                          <p:spTgt spid="1105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0595">
                                            <p:txEl>
                                              <p:pRg st="4" end="4"/>
                                            </p:txEl>
                                          </p:spTgt>
                                        </p:tgtEl>
                                        <p:attrNameLst>
                                          <p:attrName>style.visibility</p:attrName>
                                        </p:attrNameLst>
                                      </p:cBhvr>
                                      <p:to>
                                        <p:strVal val="visible"/>
                                      </p:to>
                                    </p:set>
                                    <p:animEffect transition="in" filter="dissolve">
                                      <p:cBhvr>
                                        <p:cTn id="27" dur="500"/>
                                        <p:tgtEl>
                                          <p:spTgt spid="1105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0595">
                                            <p:txEl>
                                              <p:pRg st="5" end="5"/>
                                            </p:txEl>
                                          </p:spTgt>
                                        </p:tgtEl>
                                        <p:attrNameLst>
                                          <p:attrName>style.visibility</p:attrName>
                                        </p:attrNameLst>
                                      </p:cBhvr>
                                      <p:to>
                                        <p:strVal val="visible"/>
                                      </p:to>
                                    </p:set>
                                    <p:animEffect transition="in" filter="dissolve">
                                      <p:cBhvr>
                                        <p:cTn id="32" dur="500"/>
                                        <p:tgtEl>
                                          <p:spTgt spid="1105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0595">
                                            <p:txEl>
                                              <p:pRg st="6" end="6"/>
                                            </p:txEl>
                                          </p:spTgt>
                                        </p:tgtEl>
                                        <p:attrNameLst>
                                          <p:attrName>style.visibility</p:attrName>
                                        </p:attrNameLst>
                                      </p:cBhvr>
                                      <p:to>
                                        <p:strVal val="visible"/>
                                      </p:to>
                                    </p:set>
                                    <p:animEffect transition="in" filter="dissolve">
                                      <p:cBhvr>
                                        <p:cTn id="37" dur="500"/>
                                        <p:tgtEl>
                                          <p:spTgt spid="11059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0595">
                                            <p:txEl>
                                              <p:pRg st="7" end="7"/>
                                            </p:txEl>
                                          </p:spTgt>
                                        </p:tgtEl>
                                        <p:attrNameLst>
                                          <p:attrName>style.visibility</p:attrName>
                                        </p:attrNameLst>
                                      </p:cBhvr>
                                      <p:to>
                                        <p:strVal val="visible"/>
                                      </p:to>
                                    </p:set>
                                    <p:animEffect transition="in" filter="dissolve">
                                      <p:cBhvr>
                                        <p:cTn id="42" dur="500"/>
                                        <p:tgtEl>
                                          <p:spTgt spid="11059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0595">
                                            <p:txEl>
                                              <p:pRg st="8" end="8"/>
                                            </p:txEl>
                                          </p:spTgt>
                                        </p:tgtEl>
                                        <p:attrNameLst>
                                          <p:attrName>style.visibility</p:attrName>
                                        </p:attrNameLst>
                                      </p:cBhvr>
                                      <p:to>
                                        <p:strVal val="visible"/>
                                      </p:to>
                                    </p:set>
                                    <p:animEffect transition="in" filter="dissolve">
                                      <p:cBhvr>
                                        <p:cTn id="47" dur="500"/>
                                        <p:tgtEl>
                                          <p:spTgt spid="1105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A63DD27-0EEF-8E47-8F6F-5245A8ACBB50}"/>
              </a:ext>
            </a:extLst>
          </p:cNvPr>
          <p:cNvSpPr>
            <a:spLocks noGrp="1" noChangeArrowheads="1"/>
          </p:cNvSpPr>
          <p:nvPr>
            <p:ph type="title"/>
          </p:nvPr>
        </p:nvSpPr>
        <p:spPr/>
        <p:txBody>
          <a:bodyPr/>
          <a:lstStyle/>
          <a:p>
            <a:pPr eaLnBrk="1" hangingPunct="1">
              <a:defRPr/>
            </a:pPr>
            <a:r>
              <a:rPr lang="en-US" altLang="en-US"/>
              <a:t>Email  Stats</a:t>
            </a:r>
          </a:p>
        </p:txBody>
      </p:sp>
      <p:sp>
        <p:nvSpPr>
          <p:cNvPr id="193539" name="Rectangle 3">
            <a:extLst>
              <a:ext uri="{FF2B5EF4-FFF2-40B4-BE49-F238E27FC236}">
                <a16:creationId xmlns:a16="http://schemas.microsoft.com/office/drawing/2014/main" id="{9A1A37B5-B60E-8C11-EFC2-40BF507EE1D0}"/>
              </a:ext>
            </a:extLst>
          </p:cNvPr>
          <p:cNvSpPr>
            <a:spLocks noGrp="1" noChangeArrowheads="1"/>
          </p:cNvSpPr>
          <p:nvPr>
            <p:ph type="body" idx="1"/>
          </p:nvPr>
        </p:nvSpPr>
        <p:spPr/>
        <p:txBody>
          <a:bodyPr/>
          <a:lstStyle/>
          <a:p>
            <a:pPr eaLnBrk="1" hangingPunct="1">
              <a:buFont typeface="Wingdings" charset="2"/>
              <a:buChar char="n"/>
              <a:defRPr/>
            </a:pPr>
            <a:r>
              <a:rPr lang="en-US" altLang="en-US"/>
              <a:t>Approximately 170 Billion emails sent every day</a:t>
            </a:r>
          </a:p>
          <a:p>
            <a:pPr eaLnBrk="1" hangingPunct="1">
              <a:buFont typeface="Wingdings" charset="2"/>
              <a:buChar char="n"/>
              <a:defRPr/>
            </a:pPr>
            <a:endParaRPr lang="en-US" altLang="en-US"/>
          </a:p>
          <a:p>
            <a:pPr eaLnBrk="1" hangingPunct="1">
              <a:buFont typeface="Wingdings" charset="2"/>
              <a:buChar char="n"/>
              <a:defRPr/>
            </a:pPr>
            <a:r>
              <a:rPr lang="en-US" altLang="en-US"/>
              <a:t>70 percents of all emails are spam or infected with worms or viruses</a:t>
            </a:r>
          </a:p>
          <a:p>
            <a:pPr eaLnBrk="1" hangingPunct="1">
              <a:buFont typeface="Wingdings" charset="2"/>
              <a:buChar char="n"/>
              <a:defRPr/>
            </a:pPr>
            <a:endParaRPr lang="en-US" altLang="en-US"/>
          </a:p>
          <a:p>
            <a:pPr eaLnBrk="1" hangingPunct="1">
              <a:buFont typeface="Wingdings" charset="2"/>
              <a:buChar char="n"/>
              <a:defRPr/>
            </a:pPr>
            <a:r>
              <a:rPr lang="en-US" altLang="en-US"/>
              <a:t>1.1 Billion legitimate senders per day</a:t>
            </a:r>
          </a:p>
          <a:p>
            <a:pPr lvl="1" eaLnBrk="1" hangingPunct="1">
              <a:buFontTx/>
              <a:buNone/>
              <a:defRPr/>
            </a:pPr>
            <a:r>
              <a:rPr lang="en-US" altLang="en-US"/>
              <a:t>(One out of every six people)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81D87FB-BB32-CDB6-0657-77FE9F5B3431}"/>
              </a:ext>
            </a:extLst>
          </p:cNvPr>
          <p:cNvSpPr>
            <a:spLocks noGrp="1" noChangeArrowheads="1"/>
          </p:cNvSpPr>
          <p:nvPr>
            <p:ph type="title"/>
          </p:nvPr>
        </p:nvSpPr>
        <p:spPr>
          <a:xfrm>
            <a:off x="457200" y="544513"/>
            <a:ext cx="8229600" cy="606425"/>
          </a:xfrm>
        </p:spPr>
        <p:txBody>
          <a:bodyPr/>
          <a:lstStyle/>
          <a:p>
            <a:pPr eaLnBrk="1" hangingPunct="1">
              <a:defRPr/>
            </a:pPr>
            <a:r>
              <a:rPr lang="en-US" altLang="en-US"/>
              <a:t>Origins of the “Web”</a:t>
            </a:r>
          </a:p>
        </p:txBody>
      </p:sp>
      <p:sp>
        <p:nvSpPr>
          <p:cNvPr id="112643" name="Rectangle 3">
            <a:extLst>
              <a:ext uri="{FF2B5EF4-FFF2-40B4-BE49-F238E27FC236}">
                <a16:creationId xmlns:a16="http://schemas.microsoft.com/office/drawing/2014/main" id="{8B073179-3EDE-F9CA-A0DB-65021E5276AA}"/>
              </a:ext>
            </a:extLst>
          </p:cNvPr>
          <p:cNvSpPr>
            <a:spLocks noGrp="1" noChangeArrowheads="1"/>
          </p:cNvSpPr>
          <p:nvPr>
            <p:ph type="body" idx="1"/>
          </p:nvPr>
        </p:nvSpPr>
        <p:spPr>
          <a:xfrm>
            <a:off x="484188" y="1600200"/>
            <a:ext cx="8229600" cy="4530725"/>
          </a:xfrm>
        </p:spPr>
        <p:txBody>
          <a:bodyPr/>
          <a:lstStyle/>
          <a:p>
            <a:pPr eaLnBrk="1" hangingPunct="1">
              <a:buFont typeface="Wingdings" charset="2"/>
              <a:buChar char="n"/>
              <a:defRPr/>
            </a:pPr>
            <a:r>
              <a:rPr lang="en-US" altLang="en-US" sz="2400" dirty="0"/>
              <a:t>Tim Berners-Lee and CERN project (1989)</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First ever web page: </a:t>
            </a:r>
            <a:r>
              <a:rPr lang="en-US" sz="2400" dirty="0">
                <a:effectLst/>
                <a:hlinkClick r:id="rId2"/>
              </a:rPr>
              <a:t>http://info.cern.ch/hypertext/WWW/TheProject.html</a:t>
            </a:r>
            <a:endParaRPr lang="en-US" altLang="en-US" sz="2400" dirty="0"/>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Initially a distributed, hypertext system for disseminating physics and scientific research</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Pages based on a markup language that can be shared by different computer systems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dissolve">
                                      <p:cBhvr>
                                        <p:cTn id="7" dur="500"/>
                                        <p:tgtEl>
                                          <p:spTgt spid="112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3">
                                            <p:txEl>
                                              <p:pRg st="2" end="2"/>
                                            </p:txEl>
                                          </p:spTgt>
                                        </p:tgtEl>
                                        <p:attrNameLst>
                                          <p:attrName>style.visibility</p:attrName>
                                        </p:attrNameLst>
                                      </p:cBhvr>
                                      <p:to>
                                        <p:strVal val="visible"/>
                                      </p:to>
                                    </p:set>
                                    <p:animEffect transition="in" filter="dissolve">
                                      <p:cBhvr>
                                        <p:cTn id="12" dur="500"/>
                                        <p:tgtEl>
                                          <p:spTgt spid="1126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43">
                                            <p:txEl>
                                              <p:pRg st="4" end="4"/>
                                            </p:txEl>
                                          </p:spTgt>
                                        </p:tgtEl>
                                        <p:attrNameLst>
                                          <p:attrName>style.visibility</p:attrName>
                                        </p:attrNameLst>
                                      </p:cBhvr>
                                      <p:to>
                                        <p:strVal val="visible"/>
                                      </p:to>
                                    </p:set>
                                    <p:animEffect transition="in" filter="dissolve">
                                      <p:cBhvr>
                                        <p:cTn id="17" dur="500"/>
                                        <p:tgtEl>
                                          <p:spTgt spid="11264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43">
                                            <p:txEl>
                                              <p:pRg st="6" end="6"/>
                                            </p:txEl>
                                          </p:spTgt>
                                        </p:tgtEl>
                                        <p:attrNameLst>
                                          <p:attrName>style.visibility</p:attrName>
                                        </p:attrNameLst>
                                      </p:cBhvr>
                                      <p:to>
                                        <p:strVal val="visible"/>
                                      </p:to>
                                    </p:set>
                                    <p:animEffect transition="in" filter="dissolve">
                                      <p:cBhvr>
                                        <p:cTn id="22" dur="500"/>
                                        <p:tgtEl>
                                          <p:spTgt spid="1126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7850F2C-3344-8267-4C7A-79E8A7B05694}"/>
              </a:ext>
            </a:extLst>
          </p:cNvPr>
          <p:cNvSpPr>
            <a:spLocks noGrp="1" noChangeArrowheads="1"/>
          </p:cNvSpPr>
          <p:nvPr>
            <p:ph type="title"/>
          </p:nvPr>
        </p:nvSpPr>
        <p:spPr>
          <a:xfrm>
            <a:off x="457200" y="544513"/>
            <a:ext cx="8229600" cy="606425"/>
          </a:xfrm>
        </p:spPr>
        <p:txBody>
          <a:bodyPr/>
          <a:lstStyle/>
          <a:p>
            <a:pPr eaLnBrk="1" hangingPunct="1">
              <a:defRPr/>
            </a:pPr>
            <a:r>
              <a:rPr lang="en-US" altLang="en-US"/>
              <a:t>World Wide Web</a:t>
            </a:r>
          </a:p>
        </p:txBody>
      </p:sp>
      <p:sp>
        <p:nvSpPr>
          <p:cNvPr id="113667" name="Rectangle 3">
            <a:extLst>
              <a:ext uri="{FF2B5EF4-FFF2-40B4-BE49-F238E27FC236}">
                <a16:creationId xmlns:a16="http://schemas.microsoft.com/office/drawing/2014/main" id="{9A4EE09E-4ECE-6E25-8F20-60505E632B8D}"/>
              </a:ext>
            </a:extLst>
          </p:cNvPr>
          <p:cNvSpPr>
            <a:spLocks noGrp="1" noChangeArrowheads="1"/>
          </p:cNvSpPr>
          <p:nvPr>
            <p:ph type="body" idx="1"/>
          </p:nvPr>
        </p:nvSpPr>
        <p:spPr>
          <a:xfrm>
            <a:off x="838200" y="1600199"/>
            <a:ext cx="7772400" cy="4713287"/>
          </a:xfrm>
        </p:spPr>
        <p:txBody>
          <a:bodyPr/>
          <a:lstStyle/>
          <a:p>
            <a:pPr eaLnBrk="1" hangingPunct="1">
              <a:buFont typeface="Wingdings" charset="2"/>
              <a:buChar char="n"/>
              <a:defRPr/>
            </a:pPr>
            <a:r>
              <a:rPr lang="en-US" altLang="en-US" sz="2400" dirty="0"/>
              <a:t>An assortment of computers (web servers) connected by the Internet</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employs a common protocol (standard) </a:t>
            </a:r>
            <a:r>
              <a:rPr lang="en-US" altLang="en-US" sz="2400" dirty="0">
                <a:solidFill>
                  <a:srgbClr val="FF0000"/>
                </a:solidFill>
              </a:rPr>
              <a:t>HTTP (</a:t>
            </a:r>
            <a:r>
              <a:rPr lang="en-US" altLang="en-US" sz="2400" dirty="0" err="1">
                <a:solidFill>
                  <a:srgbClr val="FF0000"/>
                </a:solidFill>
              </a:rPr>
              <a:t>hyperText</a:t>
            </a:r>
            <a:r>
              <a:rPr lang="en-US" altLang="en-US" sz="2400" dirty="0">
                <a:solidFill>
                  <a:srgbClr val="FF0000"/>
                </a:solidFill>
              </a:rPr>
              <a:t> transfer protocol),</a:t>
            </a:r>
            <a:r>
              <a:rPr lang="en-US" altLang="en-US" sz="2400" dirty="0"/>
              <a:t> basically “Text on Drugs”</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Sending and receiving </a:t>
            </a:r>
            <a:r>
              <a:rPr lang="en-US" altLang="en-US" sz="2400" dirty="0">
                <a:solidFill>
                  <a:srgbClr val="FF0000"/>
                </a:solidFill>
              </a:rPr>
              <a:t>hypermedia</a:t>
            </a:r>
            <a:r>
              <a:rPr lang="en-US" altLang="en-US" sz="2400" dirty="0"/>
              <a:t> documents</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Hypertext pioneered at Brown!</a:t>
            </a:r>
          </a:p>
          <a:p>
            <a:pPr lvl="1" eaLnBrk="1" hangingPunct="1">
              <a:defRPr/>
            </a:pPr>
            <a:r>
              <a:rPr lang="en-US" altLang="en-US" sz="1800" dirty="0">
                <a:hlinkClick r:id="rId2"/>
              </a:rPr>
              <a:t>http://ei.cs.vt.edu/book/chap1/htx_hist.html</a:t>
            </a:r>
            <a:endParaRPr lang="en-US" altLang="en-US" sz="1800" dirty="0"/>
          </a:p>
          <a:p>
            <a:pPr lvl="1" eaLnBrk="1" hangingPunct="1">
              <a:defRPr/>
            </a:pPr>
            <a:endParaRPr lang="en-US" altLang="en-US" sz="1800" dirty="0"/>
          </a:p>
          <a:p>
            <a:pPr eaLnBrk="1" hangingPunct="1">
              <a:buFont typeface="Wingdings" charset="2"/>
              <a:buChar char="n"/>
              <a:defRPr/>
            </a:pPr>
            <a:endParaRPr lang="en-US" altLang="en-US" sz="2400" dirty="0"/>
          </a:p>
          <a:p>
            <a:pPr eaLnBrk="1" hangingPunct="1">
              <a:buFont typeface="Wingdings" charset="2"/>
              <a:buChar char="n"/>
              <a:defRPr/>
            </a:pPr>
            <a:endParaRPr lang="en-US"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dissolve">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2" end="2"/>
                                            </p:txEl>
                                          </p:spTgt>
                                        </p:tgtEl>
                                        <p:attrNameLst>
                                          <p:attrName>style.visibility</p:attrName>
                                        </p:attrNameLst>
                                      </p:cBhvr>
                                      <p:to>
                                        <p:strVal val="visible"/>
                                      </p:to>
                                    </p:set>
                                    <p:animEffect transition="in" filter="dissolve">
                                      <p:cBhvr>
                                        <p:cTn id="12" dur="500"/>
                                        <p:tgtEl>
                                          <p:spTgt spid="1136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3667">
                                            <p:txEl>
                                              <p:pRg st="4" end="4"/>
                                            </p:txEl>
                                          </p:spTgt>
                                        </p:tgtEl>
                                        <p:attrNameLst>
                                          <p:attrName>style.visibility</p:attrName>
                                        </p:attrNameLst>
                                      </p:cBhvr>
                                      <p:to>
                                        <p:strVal val="visible"/>
                                      </p:to>
                                    </p:set>
                                    <p:animEffect transition="in" filter="dissolve">
                                      <p:cBhvr>
                                        <p:cTn id="17" dur="500"/>
                                        <p:tgtEl>
                                          <p:spTgt spid="1136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3667">
                                            <p:txEl>
                                              <p:pRg st="6" end="6"/>
                                            </p:txEl>
                                          </p:spTgt>
                                        </p:tgtEl>
                                        <p:attrNameLst>
                                          <p:attrName>style.visibility</p:attrName>
                                        </p:attrNameLst>
                                      </p:cBhvr>
                                      <p:to>
                                        <p:strVal val="visible"/>
                                      </p:to>
                                    </p:set>
                                    <p:animEffect transition="in" filter="dissolve">
                                      <p:cBhvr>
                                        <p:cTn id="22" dur="500"/>
                                        <p:tgtEl>
                                          <p:spTgt spid="113667">
                                            <p:txEl>
                                              <p:pRg st="6" end="6"/>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3667">
                                            <p:txEl>
                                              <p:pRg st="7" end="7"/>
                                            </p:txEl>
                                          </p:spTgt>
                                        </p:tgtEl>
                                        <p:attrNameLst>
                                          <p:attrName>style.visibility</p:attrName>
                                        </p:attrNameLst>
                                      </p:cBhvr>
                                      <p:to>
                                        <p:strVal val="visible"/>
                                      </p:to>
                                    </p:set>
                                    <p:animEffect transition="in" filter="dissolve">
                                      <p:cBhvr>
                                        <p:cTn id="25" dur="500"/>
                                        <p:tgtEl>
                                          <p:spTgt spid="1136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3ECCC204-A2C4-B0BA-7124-21955E5200FC}"/>
              </a:ext>
            </a:extLst>
          </p:cNvPr>
          <p:cNvSpPr>
            <a:spLocks noGrp="1" noChangeArrowheads="1"/>
          </p:cNvSpPr>
          <p:nvPr>
            <p:ph type="title"/>
          </p:nvPr>
        </p:nvSpPr>
        <p:spPr>
          <a:xfrm>
            <a:off x="457200" y="544513"/>
            <a:ext cx="8229600" cy="606425"/>
          </a:xfrm>
        </p:spPr>
        <p:txBody>
          <a:bodyPr/>
          <a:lstStyle/>
          <a:p>
            <a:pPr eaLnBrk="1" hangingPunct="1">
              <a:defRPr/>
            </a:pPr>
            <a:r>
              <a:rPr lang="en-US" altLang="en-US"/>
              <a:t>Early Years of the Web</a:t>
            </a:r>
          </a:p>
        </p:txBody>
      </p:sp>
      <p:sp>
        <p:nvSpPr>
          <p:cNvPr id="114691" name="Rectangle 3">
            <a:extLst>
              <a:ext uri="{FF2B5EF4-FFF2-40B4-BE49-F238E27FC236}">
                <a16:creationId xmlns:a16="http://schemas.microsoft.com/office/drawing/2014/main" id="{3D9524A3-586F-FAD4-A63F-A3046281935B}"/>
              </a:ext>
            </a:extLst>
          </p:cNvPr>
          <p:cNvSpPr>
            <a:spLocks noGrp="1" noChangeArrowheads="1"/>
          </p:cNvSpPr>
          <p:nvPr>
            <p:ph type="body" idx="1"/>
          </p:nvPr>
        </p:nvSpPr>
        <p:spPr/>
        <p:txBody>
          <a:bodyPr/>
          <a:lstStyle/>
          <a:p>
            <a:pPr eaLnBrk="1" hangingPunct="1">
              <a:lnSpc>
                <a:spcPct val="80000"/>
              </a:lnSpc>
              <a:buFont typeface="Wingdings" charset="2"/>
              <a:buChar char="n"/>
              <a:defRPr/>
            </a:pPr>
            <a:r>
              <a:rPr lang="en-US" altLang="en-US" sz="2400" dirty="0"/>
              <a:t>Text-based browsers</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Web expands to government agencies and educational community</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NCSA introduces a graphical user interface (GUI) browser, Mosaic (1993), followed by Netscape and Internet Explorer</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Web becomes the new Internet “killer app”</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Performance issues gave the web the name the “World Wide Wait</a:t>
            </a:r>
            <a:r>
              <a:rPr lang="en-US" altLang="en-US" sz="20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dissolve">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691">
                                            <p:txEl>
                                              <p:pRg st="2" end="2"/>
                                            </p:txEl>
                                          </p:spTgt>
                                        </p:tgtEl>
                                        <p:attrNameLst>
                                          <p:attrName>style.visibility</p:attrName>
                                        </p:attrNameLst>
                                      </p:cBhvr>
                                      <p:to>
                                        <p:strVal val="visible"/>
                                      </p:to>
                                    </p:set>
                                    <p:animEffect transition="in" filter="dissolve">
                                      <p:cBhvr>
                                        <p:cTn id="12" dur="500"/>
                                        <p:tgtEl>
                                          <p:spTgt spid="1146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4691">
                                            <p:txEl>
                                              <p:pRg st="4" end="4"/>
                                            </p:txEl>
                                          </p:spTgt>
                                        </p:tgtEl>
                                        <p:attrNameLst>
                                          <p:attrName>style.visibility</p:attrName>
                                        </p:attrNameLst>
                                      </p:cBhvr>
                                      <p:to>
                                        <p:strVal val="visible"/>
                                      </p:to>
                                    </p:set>
                                    <p:animEffect transition="in" filter="dissolve">
                                      <p:cBhvr>
                                        <p:cTn id="17" dur="500"/>
                                        <p:tgtEl>
                                          <p:spTgt spid="11469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4691">
                                            <p:txEl>
                                              <p:pRg st="6" end="6"/>
                                            </p:txEl>
                                          </p:spTgt>
                                        </p:tgtEl>
                                        <p:attrNameLst>
                                          <p:attrName>style.visibility</p:attrName>
                                        </p:attrNameLst>
                                      </p:cBhvr>
                                      <p:to>
                                        <p:strVal val="visible"/>
                                      </p:to>
                                    </p:set>
                                    <p:animEffect transition="in" filter="dissolve">
                                      <p:cBhvr>
                                        <p:cTn id="22" dur="500"/>
                                        <p:tgtEl>
                                          <p:spTgt spid="11469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4691">
                                            <p:txEl>
                                              <p:pRg st="8" end="8"/>
                                            </p:txEl>
                                          </p:spTgt>
                                        </p:tgtEl>
                                        <p:attrNameLst>
                                          <p:attrName>style.visibility</p:attrName>
                                        </p:attrNameLst>
                                      </p:cBhvr>
                                      <p:to>
                                        <p:strVal val="visible"/>
                                      </p:to>
                                    </p:set>
                                    <p:animEffect transition="in" filter="dissolve">
                                      <p:cBhvr>
                                        <p:cTn id="27" dur="500"/>
                                        <p:tgtEl>
                                          <p:spTgt spid="1146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BC0E99E9-E83E-6296-7310-BA1840CC650A}"/>
              </a:ext>
            </a:extLst>
          </p:cNvPr>
          <p:cNvSpPr>
            <a:spLocks noGrp="1" noChangeArrowheads="1"/>
          </p:cNvSpPr>
          <p:nvPr>
            <p:ph type="ctrTitle"/>
          </p:nvPr>
        </p:nvSpPr>
        <p:spPr>
          <a:xfrm>
            <a:off x="381000" y="2895600"/>
            <a:ext cx="8382000" cy="1143000"/>
          </a:xfrm>
        </p:spPr>
        <p:txBody>
          <a:bodyPr/>
          <a:lstStyle/>
          <a:p>
            <a:pPr eaLnBrk="1" hangingPunct="1">
              <a:defRPr/>
            </a:pPr>
            <a:r>
              <a:rPr lang="en-US" altLang="en-US" sz="4400"/>
              <a:t>  Lecture 3</a:t>
            </a:r>
            <a:br>
              <a:rPr lang="en-US" altLang="en-US" sz="4400"/>
            </a:br>
            <a:br>
              <a:rPr lang="en-US" altLang="en-US" sz="4400"/>
            </a:br>
            <a:r>
              <a:rPr lang="en-US" altLang="en-US" sz="3600"/>
              <a:t>The Rise of the</a:t>
            </a:r>
            <a:br>
              <a:rPr lang="en-US" altLang="en-US" sz="3600"/>
            </a:br>
            <a:r>
              <a:rPr lang="en-US" altLang="en-US" sz="3600"/>
              <a:t>Internet</a:t>
            </a:r>
            <a:br>
              <a:rPr lang="en-US" altLang="en-US" sz="3600"/>
            </a:br>
            <a:br>
              <a:rPr lang="en-US" altLang="en-US" sz="3600"/>
            </a:br>
            <a:r>
              <a:rPr lang="en-US" altLang="en-US" sz="4400"/>
              <a:t>	</a:t>
            </a:r>
          </a:p>
        </p:txBody>
      </p:sp>
      <p:sp>
        <p:nvSpPr>
          <p:cNvPr id="100355" name="Rectangle 3">
            <a:extLst>
              <a:ext uri="{FF2B5EF4-FFF2-40B4-BE49-F238E27FC236}">
                <a16:creationId xmlns:a16="http://schemas.microsoft.com/office/drawing/2014/main" id="{0308F0B4-72B1-C2BE-C377-C4D9B719CB5D}"/>
              </a:ext>
            </a:extLst>
          </p:cNvPr>
          <p:cNvSpPr>
            <a:spLocks noGrp="1" noChangeArrowheads="1"/>
          </p:cNvSpPr>
          <p:nvPr>
            <p:ph type="subTitle" idx="1"/>
          </p:nvPr>
        </p:nvSpPr>
        <p:spPr>
          <a:xfrm>
            <a:off x="762000" y="3429000"/>
            <a:ext cx="7391400" cy="1771650"/>
          </a:xfrm>
        </p:spPr>
        <p:txBody>
          <a:bodyPr/>
          <a:lstStyle/>
          <a:p>
            <a:pPr eaLnBrk="1" hangingPunct="1">
              <a:buFont typeface="Wingdings" charset="2"/>
              <a:buNone/>
              <a:defRPr/>
            </a:pPr>
            <a:r>
              <a:rPr lang="en-US" altLang="en-US"/>
              <a:t> or </a:t>
            </a:r>
          </a:p>
          <a:p>
            <a:pPr eaLnBrk="1" hangingPunct="1">
              <a:buFont typeface="Wingdings" charset="2"/>
              <a:buNone/>
              <a:defRPr/>
            </a:pPr>
            <a:endParaRPr lang="en-US" altLang="en-US"/>
          </a:p>
          <a:p>
            <a:pPr eaLnBrk="1" hangingPunct="1">
              <a:buFont typeface="Wingdings" charset="2"/>
              <a:buNone/>
              <a:defRPr/>
            </a:pPr>
            <a:r>
              <a:rPr lang="en-US" altLang="en-US"/>
              <a:t>      “The Triumph of the Nerds”</a:t>
            </a:r>
          </a:p>
          <a:p>
            <a:pPr eaLnBrk="1" hangingPunct="1">
              <a:buFont typeface="Wingdings" charset="2"/>
              <a:buNone/>
              <a:defRPr/>
            </a:pPr>
            <a:r>
              <a:rPr lang="en-US" altLang="en-US"/>
              <a:t>						</a:t>
            </a:r>
            <a:r>
              <a:rPr lang="en-US" altLang="en-US" sz="1800"/>
              <a:t>	   </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 calcmode="lin" valueType="num">
                                      <p:cBhvr additive="base">
                                        <p:cTn id="7"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355">
                                            <p:txEl>
                                              <p:pRg st="2" end="2"/>
                                            </p:txEl>
                                          </p:spTgt>
                                        </p:tgtEl>
                                        <p:attrNameLst>
                                          <p:attrName>style.visibility</p:attrName>
                                        </p:attrNameLst>
                                      </p:cBhvr>
                                      <p:to>
                                        <p:strVal val="visible"/>
                                      </p:to>
                                    </p:set>
                                    <p:anim calcmode="lin" valueType="num">
                                      <p:cBhvr additive="base">
                                        <p:cTn id="13" dur="500" fill="hold"/>
                                        <p:tgtEl>
                                          <p:spTgt spid="1003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anim calcmode="lin" valueType="num">
                                      <p:cBhvr additive="base">
                                        <p:cTn id="19" dur="500" fill="hold"/>
                                        <p:tgtEl>
                                          <p:spTgt spid="1003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3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5128CF61-BB5C-5594-BEC5-F7C0A13CA16A}"/>
              </a:ext>
            </a:extLst>
          </p:cNvPr>
          <p:cNvSpPr>
            <a:spLocks noGrp="1" noChangeArrowheads="1"/>
          </p:cNvSpPr>
          <p:nvPr>
            <p:ph type="title"/>
          </p:nvPr>
        </p:nvSpPr>
        <p:spPr>
          <a:xfrm>
            <a:off x="304800" y="84138"/>
            <a:ext cx="8534400" cy="1431925"/>
          </a:xfrm>
        </p:spPr>
        <p:txBody>
          <a:bodyPr/>
          <a:lstStyle/>
          <a:p>
            <a:pPr eaLnBrk="1" hangingPunct="1">
              <a:defRPr/>
            </a:pPr>
            <a:r>
              <a:rPr lang="en-US" altLang="en-US"/>
              <a:t>Commercialization of the Web</a:t>
            </a:r>
          </a:p>
        </p:txBody>
      </p:sp>
      <p:sp>
        <p:nvSpPr>
          <p:cNvPr id="115715" name="Rectangle 3">
            <a:extLst>
              <a:ext uri="{FF2B5EF4-FFF2-40B4-BE49-F238E27FC236}">
                <a16:creationId xmlns:a16="http://schemas.microsoft.com/office/drawing/2014/main" id="{77BFDCD3-CD23-E9B8-F387-A7C444D60C7B}"/>
              </a:ext>
            </a:extLst>
          </p:cNvPr>
          <p:cNvSpPr>
            <a:spLocks noGrp="1" noChangeArrowheads="1"/>
          </p:cNvSpPr>
          <p:nvPr>
            <p:ph type="body" idx="1"/>
          </p:nvPr>
        </p:nvSpPr>
        <p:spPr/>
        <p:txBody>
          <a:bodyPr/>
          <a:lstStyle/>
          <a:p>
            <a:pPr eaLnBrk="1" hangingPunct="1">
              <a:buFont typeface="Wingdings" charset="2"/>
              <a:buChar char="n"/>
              <a:defRPr/>
            </a:pPr>
            <a:r>
              <a:rPr lang="en-US" altLang="en-US" sz="2400" dirty="0"/>
              <a:t>Original ban on commercial sites lifted (1990)</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“.com” becomes the most dominant origin designator as opposed to .</a:t>
            </a:r>
            <a:r>
              <a:rPr lang="en-US" altLang="en-US" sz="2400" dirty="0" err="1"/>
              <a:t>edu</a:t>
            </a:r>
            <a:r>
              <a:rPr lang="en-US" altLang="en-US" sz="2400" dirty="0"/>
              <a:t>, .</a:t>
            </a:r>
            <a:r>
              <a:rPr lang="en-US" altLang="en-US" sz="2400" dirty="0" err="1"/>
              <a:t>gov</a:t>
            </a:r>
            <a:r>
              <a:rPr lang="en-US" altLang="en-US" sz="2400" dirty="0"/>
              <a:t>, .org, .biz, </a:t>
            </a:r>
            <a:r>
              <a:rPr lang="en-US" altLang="en-US" sz="2400" dirty="0" err="1"/>
              <a:t>etc</a:t>
            </a:r>
            <a:r>
              <a:rPr lang="en-US" altLang="en-US" sz="2400" dirty="0"/>
              <a:t>;</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e-commerce is born: electronic transactions over the Web (and Internet)</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Over 1 Billion websites on line today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dissolve">
                                      <p:cBhvr>
                                        <p:cTn id="7" dur="500"/>
                                        <p:tgtEl>
                                          <p:spTgt spid="115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715">
                                            <p:txEl>
                                              <p:pRg st="2" end="2"/>
                                            </p:txEl>
                                          </p:spTgt>
                                        </p:tgtEl>
                                        <p:attrNameLst>
                                          <p:attrName>style.visibility</p:attrName>
                                        </p:attrNameLst>
                                      </p:cBhvr>
                                      <p:to>
                                        <p:strVal val="visible"/>
                                      </p:to>
                                    </p:set>
                                    <p:animEffect transition="in" filter="dissolve">
                                      <p:cBhvr>
                                        <p:cTn id="12" dur="500"/>
                                        <p:tgtEl>
                                          <p:spTgt spid="1157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5715">
                                            <p:txEl>
                                              <p:pRg st="4" end="4"/>
                                            </p:txEl>
                                          </p:spTgt>
                                        </p:tgtEl>
                                        <p:attrNameLst>
                                          <p:attrName>style.visibility</p:attrName>
                                        </p:attrNameLst>
                                      </p:cBhvr>
                                      <p:to>
                                        <p:strVal val="visible"/>
                                      </p:to>
                                    </p:set>
                                    <p:animEffect transition="in" filter="dissolve">
                                      <p:cBhvr>
                                        <p:cTn id="17" dur="500"/>
                                        <p:tgtEl>
                                          <p:spTgt spid="11571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5715">
                                            <p:txEl>
                                              <p:pRg st="6" end="6"/>
                                            </p:txEl>
                                          </p:spTgt>
                                        </p:tgtEl>
                                        <p:attrNameLst>
                                          <p:attrName>style.visibility</p:attrName>
                                        </p:attrNameLst>
                                      </p:cBhvr>
                                      <p:to>
                                        <p:strVal val="visible"/>
                                      </p:to>
                                    </p:set>
                                    <p:animEffect transition="in" filter="dissolve">
                                      <p:cBhvr>
                                        <p:cTn id="22" dur="500"/>
                                        <p:tgtEl>
                                          <p:spTgt spid="115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D50C37C-0CF9-C735-A3D3-E8827633F90B}"/>
              </a:ext>
            </a:extLst>
          </p:cNvPr>
          <p:cNvSpPr>
            <a:spLocks noGrp="1" noChangeArrowheads="1"/>
          </p:cNvSpPr>
          <p:nvPr>
            <p:ph type="title"/>
          </p:nvPr>
        </p:nvSpPr>
        <p:spPr>
          <a:xfrm>
            <a:off x="457200" y="544513"/>
            <a:ext cx="8229600" cy="606425"/>
          </a:xfrm>
        </p:spPr>
        <p:txBody>
          <a:bodyPr/>
          <a:lstStyle/>
          <a:p>
            <a:pPr eaLnBrk="1" hangingPunct="1">
              <a:defRPr/>
            </a:pPr>
            <a:r>
              <a:rPr lang="en-US" altLang="en-US"/>
              <a:t>Organization of the Web</a:t>
            </a:r>
          </a:p>
        </p:txBody>
      </p:sp>
      <p:sp>
        <p:nvSpPr>
          <p:cNvPr id="117763" name="Rectangle 3">
            <a:extLst>
              <a:ext uri="{FF2B5EF4-FFF2-40B4-BE49-F238E27FC236}">
                <a16:creationId xmlns:a16="http://schemas.microsoft.com/office/drawing/2014/main" id="{C9DC0B6B-21C8-C0ED-6FD6-5E85B7C9ECA9}"/>
              </a:ext>
            </a:extLst>
          </p:cNvPr>
          <p:cNvSpPr>
            <a:spLocks noGrp="1" noChangeArrowheads="1"/>
          </p:cNvSpPr>
          <p:nvPr>
            <p:ph type="body" idx="1"/>
          </p:nvPr>
        </p:nvSpPr>
        <p:spPr/>
        <p:txBody>
          <a:bodyPr/>
          <a:lstStyle/>
          <a:p>
            <a:pPr eaLnBrk="1" hangingPunct="1">
              <a:buFont typeface="Wingdings" charset="0"/>
              <a:buChar char="n"/>
              <a:defRPr/>
            </a:pPr>
            <a:r>
              <a:rPr lang="en-US" sz="2400" b="1">
                <a:latin typeface="Times New Roman" charset="0"/>
                <a:cs typeface="+mn-cs"/>
              </a:rPr>
              <a:t>Web clients (browsers) and Web servers</a:t>
            </a:r>
          </a:p>
          <a:p>
            <a:pPr eaLnBrk="1" hangingPunct="1">
              <a:buFont typeface="Wingdings" charset="0"/>
              <a:buNone/>
              <a:defRPr/>
            </a:pPr>
            <a:endParaRPr lang="en-US" sz="2400" b="1">
              <a:latin typeface="Times New Roman" charset="0"/>
              <a:cs typeface="+mn-cs"/>
            </a:endParaRPr>
          </a:p>
          <a:p>
            <a:pPr eaLnBrk="1" hangingPunct="1">
              <a:buFont typeface="Wingdings" charset="0"/>
              <a:buChar char="n"/>
              <a:defRPr/>
            </a:pPr>
            <a:r>
              <a:rPr lang="en-US" sz="2400" b="1">
                <a:latin typeface="Times New Roman" charset="0"/>
                <a:cs typeface="+mn-cs"/>
              </a:rPr>
              <a:t>common protocol: HTTP</a:t>
            </a:r>
          </a:p>
          <a:p>
            <a:pPr lvl="1" eaLnBrk="1" hangingPunct="1">
              <a:defRPr/>
            </a:pPr>
            <a:r>
              <a:rPr lang="en-US" sz="2400" b="1">
                <a:latin typeface="Times New Roman" charset="0"/>
              </a:rPr>
              <a:t>HyperText Transfer Protocol</a:t>
            </a:r>
          </a:p>
          <a:p>
            <a:pPr lvl="1" eaLnBrk="1" hangingPunct="1">
              <a:defRPr/>
            </a:pPr>
            <a:r>
              <a:rPr lang="en-US" sz="2400" b="1">
                <a:latin typeface="Times New Roman" charset="0"/>
              </a:rPr>
              <a:t>(connect, request, send, receive, display)</a:t>
            </a:r>
          </a:p>
          <a:p>
            <a:pPr lvl="1" eaLnBrk="1" hangingPunct="1">
              <a:buFontTx/>
              <a:buNone/>
              <a:defRPr/>
            </a:pPr>
            <a:endParaRPr lang="en-US" sz="2400" b="1">
              <a:latin typeface="Times New Roman" charset="0"/>
            </a:endParaRPr>
          </a:p>
          <a:p>
            <a:pPr eaLnBrk="1" hangingPunct="1">
              <a:buFont typeface="Wingdings" charset="0"/>
              <a:buChar char="n"/>
              <a:defRPr/>
            </a:pPr>
            <a:r>
              <a:rPr lang="en-US" sz="2400" b="1">
                <a:latin typeface="Times New Roman" charset="0"/>
                <a:cs typeface="+mn-cs"/>
              </a:rPr>
              <a:t>Naming convention called URLs for identifying resources</a:t>
            </a:r>
          </a:p>
          <a:p>
            <a:pPr eaLnBrk="1" hangingPunct="1">
              <a:buFont typeface="Wingdings" charset="0"/>
              <a:buNone/>
              <a:defRPr/>
            </a:pPr>
            <a:endParaRPr lang="en-US" sz="2400" b="1">
              <a:latin typeface="Times New Roman" charset="0"/>
              <a:cs typeface="+mn-cs"/>
            </a:endParaRPr>
          </a:p>
          <a:p>
            <a:pPr eaLnBrk="1" hangingPunct="1">
              <a:buFont typeface="Wingdings" charset="0"/>
              <a:buChar char="n"/>
              <a:defRPr/>
            </a:pPr>
            <a:r>
              <a:rPr lang="en-US" sz="2400" b="1">
                <a:latin typeface="Times New Roman" charset="0"/>
                <a:cs typeface="+mn-cs"/>
              </a:rPr>
              <a:t>HTML (HyperText Markup Language) defines how Web pages are structured</a:t>
            </a:r>
            <a:endParaRPr lang="en-US" sz="2400">
              <a:latin typeface="Times New Roman"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dissolve">
                                      <p:cBhvr>
                                        <p:cTn id="7" dur="500"/>
                                        <p:tgtEl>
                                          <p:spTgt spid="117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763">
                                            <p:txEl>
                                              <p:pRg st="2" end="2"/>
                                            </p:txEl>
                                          </p:spTgt>
                                        </p:tgtEl>
                                        <p:attrNameLst>
                                          <p:attrName>style.visibility</p:attrName>
                                        </p:attrNameLst>
                                      </p:cBhvr>
                                      <p:to>
                                        <p:strVal val="visible"/>
                                      </p:to>
                                    </p:set>
                                    <p:animEffect transition="in" filter="dissolve">
                                      <p:cBhvr>
                                        <p:cTn id="12" dur="500"/>
                                        <p:tgtEl>
                                          <p:spTgt spid="1177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7763">
                                            <p:txEl>
                                              <p:pRg st="3" end="3"/>
                                            </p:txEl>
                                          </p:spTgt>
                                        </p:tgtEl>
                                        <p:attrNameLst>
                                          <p:attrName>style.visibility</p:attrName>
                                        </p:attrNameLst>
                                      </p:cBhvr>
                                      <p:to>
                                        <p:strVal val="visible"/>
                                      </p:to>
                                    </p:set>
                                    <p:animEffect transition="in" filter="dissolve">
                                      <p:cBhvr>
                                        <p:cTn id="17" dur="500"/>
                                        <p:tgtEl>
                                          <p:spTgt spid="1177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7763">
                                            <p:txEl>
                                              <p:pRg st="4" end="4"/>
                                            </p:txEl>
                                          </p:spTgt>
                                        </p:tgtEl>
                                        <p:attrNameLst>
                                          <p:attrName>style.visibility</p:attrName>
                                        </p:attrNameLst>
                                      </p:cBhvr>
                                      <p:to>
                                        <p:strVal val="visible"/>
                                      </p:to>
                                    </p:set>
                                    <p:animEffect transition="in" filter="dissolve">
                                      <p:cBhvr>
                                        <p:cTn id="22" dur="500"/>
                                        <p:tgtEl>
                                          <p:spTgt spid="1177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7763">
                                            <p:txEl>
                                              <p:pRg st="6" end="6"/>
                                            </p:txEl>
                                          </p:spTgt>
                                        </p:tgtEl>
                                        <p:attrNameLst>
                                          <p:attrName>style.visibility</p:attrName>
                                        </p:attrNameLst>
                                      </p:cBhvr>
                                      <p:to>
                                        <p:strVal val="visible"/>
                                      </p:to>
                                    </p:set>
                                    <p:animEffect transition="in" filter="dissolve">
                                      <p:cBhvr>
                                        <p:cTn id="27" dur="500"/>
                                        <p:tgtEl>
                                          <p:spTgt spid="11776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7763">
                                            <p:txEl>
                                              <p:pRg st="8" end="8"/>
                                            </p:txEl>
                                          </p:spTgt>
                                        </p:tgtEl>
                                        <p:attrNameLst>
                                          <p:attrName>style.visibility</p:attrName>
                                        </p:attrNameLst>
                                      </p:cBhvr>
                                      <p:to>
                                        <p:strVal val="visible"/>
                                      </p:to>
                                    </p:set>
                                    <p:animEffect transition="in" filter="dissolve">
                                      <p:cBhvr>
                                        <p:cTn id="32" dur="500"/>
                                        <p:tgtEl>
                                          <p:spTgt spid="1177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BC8BE190-44E8-B91E-052B-96C4C12DD738}"/>
              </a:ext>
            </a:extLst>
          </p:cNvPr>
          <p:cNvSpPr>
            <a:spLocks noGrp="1" noChangeArrowheads="1"/>
          </p:cNvSpPr>
          <p:nvPr>
            <p:ph type="title"/>
          </p:nvPr>
        </p:nvSpPr>
        <p:spPr>
          <a:xfrm>
            <a:off x="457200" y="544513"/>
            <a:ext cx="8229600" cy="606425"/>
          </a:xfrm>
        </p:spPr>
        <p:txBody>
          <a:bodyPr/>
          <a:lstStyle/>
          <a:p>
            <a:pPr eaLnBrk="1" hangingPunct="1">
              <a:defRPr/>
            </a:pPr>
            <a:r>
              <a:rPr lang="en-US" altLang="en-US" sz="3600" dirty="0"/>
              <a:t>Web Browsers &amp; Servers</a:t>
            </a:r>
          </a:p>
        </p:txBody>
      </p:sp>
      <p:sp>
        <p:nvSpPr>
          <p:cNvPr id="118787" name="Rectangle 3">
            <a:extLst>
              <a:ext uri="{FF2B5EF4-FFF2-40B4-BE49-F238E27FC236}">
                <a16:creationId xmlns:a16="http://schemas.microsoft.com/office/drawing/2014/main" id="{1EAF4D9D-046B-D9F1-9143-B60678DF130E}"/>
              </a:ext>
            </a:extLst>
          </p:cNvPr>
          <p:cNvSpPr>
            <a:spLocks noGrp="1" noChangeArrowheads="1"/>
          </p:cNvSpPr>
          <p:nvPr>
            <p:ph type="body" idx="1"/>
          </p:nvPr>
        </p:nvSpPr>
        <p:spPr/>
        <p:txBody>
          <a:bodyPr/>
          <a:lstStyle/>
          <a:p>
            <a:pPr eaLnBrk="1" hangingPunct="1">
              <a:buFont typeface="Wingdings" charset="0"/>
              <a:buChar char="n"/>
              <a:defRPr/>
            </a:pPr>
            <a:r>
              <a:rPr lang="en-US" dirty="0">
                <a:cs typeface="+mn-cs"/>
              </a:rPr>
              <a:t>Web browsers (clients)</a:t>
            </a:r>
          </a:p>
          <a:p>
            <a:pPr lvl="1" eaLnBrk="1" hangingPunct="1">
              <a:defRPr/>
            </a:pPr>
            <a:r>
              <a:rPr lang="en-US" dirty="0"/>
              <a:t>ask for, receive, and display Web documents</a:t>
            </a:r>
          </a:p>
          <a:p>
            <a:pPr lvl="1" eaLnBrk="1" hangingPunct="1">
              <a:buFontTx/>
              <a:buNone/>
              <a:defRPr/>
            </a:pPr>
            <a:endParaRPr lang="en-US" dirty="0"/>
          </a:p>
          <a:p>
            <a:pPr eaLnBrk="1" hangingPunct="1">
              <a:buFont typeface="Wingdings" charset="0"/>
              <a:buChar char="n"/>
              <a:defRPr/>
            </a:pPr>
            <a:r>
              <a:rPr lang="en-US" dirty="0">
                <a:cs typeface="+mn-cs"/>
              </a:rPr>
              <a:t>Web servers</a:t>
            </a:r>
          </a:p>
          <a:p>
            <a:pPr lvl="1" eaLnBrk="1" hangingPunct="1">
              <a:defRPr/>
            </a:pPr>
            <a:r>
              <a:rPr lang="en-US" dirty="0"/>
              <a:t>remote systems that store Web documents</a:t>
            </a:r>
          </a:p>
          <a:p>
            <a:pPr lvl="1" eaLnBrk="1" hangingPunct="1">
              <a:defRPr/>
            </a:pPr>
            <a:r>
              <a:rPr lang="en-US" dirty="0"/>
              <a:t>process client requests and send resources</a:t>
            </a:r>
          </a:p>
          <a:p>
            <a:pPr lvl="1" eaLnBrk="1" hangingPunct="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dissolve">
                                      <p:cBhvr>
                                        <p:cTn id="7" dur="500"/>
                                        <p:tgtEl>
                                          <p:spTgt spid="11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dissolve">
                                      <p:cBhvr>
                                        <p:cTn id="12" dur="500"/>
                                        <p:tgtEl>
                                          <p:spTgt spid="11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787">
                                            <p:txEl>
                                              <p:pRg st="3" end="3"/>
                                            </p:txEl>
                                          </p:spTgt>
                                        </p:tgtEl>
                                        <p:attrNameLst>
                                          <p:attrName>style.visibility</p:attrName>
                                        </p:attrNameLst>
                                      </p:cBhvr>
                                      <p:to>
                                        <p:strVal val="visible"/>
                                      </p:to>
                                    </p:set>
                                    <p:animEffect transition="in" filter="dissolve">
                                      <p:cBhvr>
                                        <p:cTn id="17" dur="500"/>
                                        <p:tgtEl>
                                          <p:spTgt spid="11878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787">
                                            <p:txEl>
                                              <p:pRg st="4" end="4"/>
                                            </p:txEl>
                                          </p:spTgt>
                                        </p:tgtEl>
                                        <p:attrNameLst>
                                          <p:attrName>style.visibility</p:attrName>
                                        </p:attrNameLst>
                                      </p:cBhvr>
                                      <p:to>
                                        <p:strVal val="visible"/>
                                      </p:to>
                                    </p:set>
                                    <p:animEffect transition="in" filter="dissolve">
                                      <p:cBhvr>
                                        <p:cTn id="22" dur="500"/>
                                        <p:tgtEl>
                                          <p:spTgt spid="11878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8787">
                                            <p:txEl>
                                              <p:pRg st="5" end="5"/>
                                            </p:txEl>
                                          </p:spTgt>
                                        </p:tgtEl>
                                        <p:attrNameLst>
                                          <p:attrName>style.visibility</p:attrName>
                                        </p:attrNameLst>
                                      </p:cBhvr>
                                      <p:to>
                                        <p:strVal val="visible"/>
                                      </p:to>
                                    </p:set>
                                    <p:animEffect transition="in" filter="dissolve">
                                      <p:cBhvr>
                                        <p:cTn id="27" dur="500"/>
                                        <p:tgtEl>
                                          <p:spTgt spid="1187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66E326A6-A6FB-C478-F756-D84EFE1B3432}"/>
              </a:ext>
            </a:extLst>
          </p:cNvPr>
          <p:cNvSpPr>
            <a:spLocks noGrp="1" noChangeArrowheads="1"/>
          </p:cNvSpPr>
          <p:nvPr>
            <p:ph type="title"/>
          </p:nvPr>
        </p:nvSpPr>
        <p:spPr>
          <a:xfrm>
            <a:off x="685800" y="-304800"/>
            <a:ext cx="8051800" cy="1431925"/>
          </a:xfrm>
        </p:spPr>
        <p:txBody>
          <a:bodyPr/>
          <a:lstStyle/>
          <a:p>
            <a:pPr eaLnBrk="1" hangingPunct="1">
              <a:defRPr/>
            </a:pPr>
            <a:r>
              <a:rPr lang="en-US" altLang="en-US"/>
              <a:t>Hypermedia and Hyperlinks</a:t>
            </a:r>
          </a:p>
        </p:txBody>
      </p:sp>
      <p:sp>
        <p:nvSpPr>
          <p:cNvPr id="119811" name="Rectangle 3">
            <a:extLst>
              <a:ext uri="{FF2B5EF4-FFF2-40B4-BE49-F238E27FC236}">
                <a16:creationId xmlns:a16="http://schemas.microsoft.com/office/drawing/2014/main" id="{BB9CD814-31B6-5D07-83C2-9777BFD55A86}"/>
              </a:ext>
            </a:extLst>
          </p:cNvPr>
          <p:cNvSpPr>
            <a:spLocks noGrp="1" noChangeArrowheads="1"/>
          </p:cNvSpPr>
          <p:nvPr>
            <p:ph type="body" idx="1"/>
          </p:nvPr>
        </p:nvSpPr>
        <p:spPr>
          <a:xfrm>
            <a:off x="838200" y="1676400"/>
            <a:ext cx="7772400" cy="4114800"/>
          </a:xfrm>
        </p:spPr>
        <p:txBody>
          <a:bodyPr/>
          <a:lstStyle/>
          <a:p>
            <a:pPr eaLnBrk="1" hangingPunct="1">
              <a:lnSpc>
                <a:spcPct val="80000"/>
              </a:lnSpc>
              <a:buFont typeface="Wingdings" charset="2"/>
              <a:buChar char="n"/>
              <a:defRPr/>
            </a:pPr>
            <a:r>
              <a:rPr lang="en-US" altLang="en-US" sz="2800"/>
              <a:t>electronic documents containing multimedia information</a:t>
            </a:r>
          </a:p>
          <a:p>
            <a:pPr eaLnBrk="1" hangingPunct="1">
              <a:lnSpc>
                <a:spcPct val="80000"/>
              </a:lnSpc>
              <a:buFont typeface="Wingdings" charset="2"/>
              <a:buNone/>
              <a:defRPr/>
            </a:pPr>
            <a:endParaRPr lang="en-US" altLang="en-US" sz="2800"/>
          </a:p>
          <a:p>
            <a:pPr eaLnBrk="1" hangingPunct="1">
              <a:lnSpc>
                <a:spcPct val="80000"/>
              </a:lnSpc>
              <a:buFont typeface="Wingdings" charset="2"/>
              <a:buChar char="n"/>
              <a:defRPr/>
            </a:pPr>
            <a:r>
              <a:rPr lang="en-US" altLang="en-US" sz="2800"/>
              <a:t>hyperlinks (“links”) to cross-reference pages and resources</a:t>
            </a:r>
          </a:p>
          <a:p>
            <a:pPr eaLnBrk="1" hangingPunct="1">
              <a:lnSpc>
                <a:spcPct val="80000"/>
              </a:lnSpc>
              <a:buFont typeface="Wingdings" charset="2"/>
              <a:buNone/>
              <a:defRPr/>
            </a:pPr>
            <a:endParaRPr lang="en-US" altLang="en-US" sz="2800"/>
          </a:p>
          <a:p>
            <a:pPr eaLnBrk="1" hangingPunct="1">
              <a:lnSpc>
                <a:spcPct val="80000"/>
              </a:lnSpc>
              <a:buFont typeface="Wingdings" charset="2"/>
              <a:buChar char="n"/>
              <a:defRPr/>
            </a:pPr>
            <a:r>
              <a:rPr lang="en-US" altLang="en-US" sz="2800"/>
              <a:t>links provide automatic access</a:t>
            </a:r>
          </a:p>
          <a:p>
            <a:pPr eaLnBrk="1" hangingPunct="1">
              <a:lnSpc>
                <a:spcPct val="80000"/>
              </a:lnSpc>
              <a:buFont typeface="Wingdings" charset="2"/>
              <a:buNone/>
              <a:defRPr/>
            </a:pPr>
            <a:endParaRPr lang="en-US" altLang="en-US" sz="2800"/>
          </a:p>
          <a:p>
            <a:pPr eaLnBrk="1" hangingPunct="1">
              <a:lnSpc>
                <a:spcPct val="80000"/>
              </a:lnSpc>
              <a:buFont typeface="Wingdings" charset="2"/>
              <a:buChar char="n"/>
              <a:defRPr/>
            </a:pPr>
            <a:r>
              <a:rPr lang="en-US" altLang="en-US" sz="2800"/>
              <a:t>hypermedia documents are “navigated” using these links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dissolve">
                                      <p:cBhvr>
                                        <p:cTn id="7" dur="500"/>
                                        <p:tgtEl>
                                          <p:spTgt spid="11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dissolve">
                                      <p:cBhvr>
                                        <p:cTn id="12" dur="500"/>
                                        <p:tgtEl>
                                          <p:spTgt spid="1198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811">
                                            <p:txEl>
                                              <p:pRg st="4" end="4"/>
                                            </p:txEl>
                                          </p:spTgt>
                                        </p:tgtEl>
                                        <p:attrNameLst>
                                          <p:attrName>style.visibility</p:attrName>
                                        </p:attrNameLst>
                                      </p:cBhvr>
                                      <p:to>
                                        <p:strVal val="visible"/>
                                      </p:to>
                                    </p:set>
                                    <p:animEffect transition="in" filter="dissolve">
                                      <p:cBhvr>
                                        <p:cTn id="17" dur="500"/>
                                        <p:tgtEl>
                                          <p:spTgt spid="1198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9811">
                                            <p:txEl>
                                              <p:pRg st="6" end="6"/>
                                            </p:txEl>
                                          </p:spTgt>
                                        </p:tgtEl>
                                        <p:attrNameLst>
                                          <p:attrName>style.visibility</p:attrName>
                                        </p:attrNameLst>
                                      </p:cBhvr>
                                      <p:to>
                                        <p:strVal val="visible"/>
                                      </p:to>
                                    </p:set>
                                    <p:animEffect transition="in" filter="dissolve">
                                      <p:cBhvr>
                                        <p:cTn id="22" dur="500"/>
                                        <p:tgtEl>
                                          <p:spTgt spid="1198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B451671-24E5-830F-A51F-073CD5764FC6}"/>
              </a:ext>
            </a:extLst>
          </p:cNvPr>
          <p:cNvSpPr>
            <a:spLocks noGrp="1" noChangeArrowheads="1"/>
          </p:cNvSpPr>
          <p:nvPr>
            <p:ph type="title"/>
          </p:nvPr>
        </p:nvSpPr>
        <p:spPr>
          <a:xfrm>
            <a:off x="457200" y="544513"/>
            <a:ext cx="8229600" cy="606425"/>
          </a:xfrm>
        </p:spPr>
        <p:txBody>
          <a:bodyPr/>
          <a:lstStyle/>
          <a:p>
            <a:pPr eaLnBrk="1" hangingPunct="1">
              <a:defRPr/>
            </a:pPr>
            <a:r>
              <a:rPr lang="en-US" altLang="en-US" dirty="0"/>
              <a:t>Going to a Web Site</a:t>
            </a:r>
          </a:p>
        </p:txBody>
      </p:sp>
      <p:sp>
        <p:nvSpPr>
          <p:cNvPr id="120835" name="Rectangle 3">
            <a:extLst>
              <a:ext uri="{FF2B5EF4-FFF2-40B4-BE49-F238E27FC236}">
                <a16:creationId xmlns:a16="http://schemas.microsoft.com/office/drawing/2014/main" id="{1A856C3E-D992-0EFC-6A25-9C2A25DD971E}"/>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t>You are in a web browser and you ask to go to</a:t>
            </a:r>
          </a:p>
          <a:p>
            <a:pPr eaLnBrk="1" hangingPunct="1">
              <a:lnSpc>
                <a:spcPct val="90000"/>
              </a:lnSpc>
              <a:buFont typeface="Wingdings" charset="2"/>
              <a:buNone/>
              <a:defRPr/>
            </a:pPr>
            <a:r>
              <a:rPr lang="en-US" altLang="en-US" sz="2400" u="sng" dirty="0"/>
              <a:t> </a:t>
            </a:r>
            <a:r>
              <a:rPr lang="en-US" altLang="en-US" sz="2400" u="sng" dirty="0">
                <a:hlinkClick r:id="rId2"/>
              </a:rPr>
              <a:t>www.cs.brown.edu/courses/cs</a:t>
            </a:r>
            <a:r>
              <a:rPr lang="en-US" altLang="en-US" sz="2400" u="sng" dirty="0"/>
              <a:t>ci0020             </a:t>
            </a:r>
          </a:p>
          <a:p>
            <a:pPr eaLnBrk="1" hangingPunct="1">
              <a:lnSpc>
                <a:spcPct val="90000"/>
              </a:lnSpc>
              <a:buFont typeface="Wingdings" charset="2"/>
              <a:buNone/>
              <a:defRPr/>
            </a:pPr>
            <a:endParaRPr lang="en-US" altLang="en-US" sz="2400" dirty="0"/>
          </a:p>
          <a:p>
            <a:pPr eaLnBrk="1" hangingPunct="1">
              <a:lnSpc>
                <a:spcPct val="90000"/>
              </a:lnSpc>
              <a:buFont typeface="Wingdings" charset="2"/>
              <a:buNone/>
              <a:defRPr/>
            </a:pPr>
            <a:r>
              <a:rPr lang="en-US" altLang="en-US" sz="2400" dirty="0"/>
              <a:t>(the home page for this course).  What happens?</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The fast answer is, a page of information is transferred to your computer, which proceeds to display it.  The web page comes to you!!!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78F3268-FA86-614F-03CD-A0DCCA85016E}"/>
              </a:ext>
            </a:extLst>
          </p:cNvPr>
          <p:cNvSpPr>
            <a:spLocks noGrp="1" noChangeArrowheads="1"/>
          </p:cNvSpPr>
          <p:nvPr>
            <p:ph type="title"/>
          </p:nvPr>
        </p:nvSpPr>
        <p:spPr>
          <a:xfrm>
            <a:off x="406400" y="144463"/>
            <a:ext cx="8128000" cy="1311275"/>
          </a:xfrm>
        </p:spPr>
        <p:txBody>
          <a:bodyPr/>
          <a:lstStyle/>
          <a:p>
            <a:pPr eaLnBrk="1" hangingPunct="1">
              <a:defRPr/>
            </a:pPr>
            <a:r>
              <a:rPr lang="en-US" altLang="en-US"/>
              <a:t>Fetching &amp; Opening</a:t>
            </a:r>
            <a:br>
              <a:rPr lang="en-US" altLang="en-US" sz="3600"/>
            </a:br>
            <a:r>
              <a:rPr lang="en-US" altLang="en-US" sz="3600"/>
              <a:t>Web Pages</a:t>
            </a:r>
            <a:endParaRPr lang="en-US" altLang="en-US"/>
          </a:p>
        </p:txBody>
      </p:sp>
      <p:sp>
        <p:nvSpPr>
          <p:cNvPr id="121859" name="Rectangle 3">
            <a:extLst>
              <a:ext uri="{FF2B5EF4-FFF2-40B4-BE49-F238E27FC236}">
                <a16:creationId xmlns:a16="http://schemas.microsoft.com/office/drawing/2014/main" id="{687D3B7D-FC88-96CB-5B70-2C669112EAEF}"/>
              </a:ext>
            </a:extLst>
          </p:cNvPr>
          <p:cNvSpPr>
            <a:spLocks noGrp="1" noChangeArrowheads="1"/>
          </p:cNvSpPr>
          <p:nvPr>
            <p:ph type="body" idx="1"/>
          </p:nvPr>
        </p:nvSpPr>
        <p:spPr>
          <a:xfrm>
            <a:off x="457200" y="1885950"/>
            <a:ext cx="8382000" cy="2076450"/>
          </a:xfrm>
        </p:spPr>
        <p:txBody>
          <a:bodyPr/>
          <a:lstStyle/>
          <a:p>
            <a:pPr eaLnBrk="1" hangingPunct="1">
              <a:buFont typeface="Wingdings" charset="2"/>
              <a:buChar char="n"/>
              <a:defRPr/>
            </a:pPr>
            <a:r>
              <a:rPr lang="en-US" altLang="en-US"/>
              <a:t>Web browsers ask for pages by their  Uniform Resource Locator</a:t>
            </a:r>
          </a:p>
        </p:txBody>
      </p:sp>
      <p:sp>
        <p:nvSpPr>
          <p:cNvPr id="121860" name="Text Box 4">
            <a:extLst>
              <a:ext uri="{FF2B5EF4-FFF2-40B4-BE49-F238E27FC236}">
                <a16:creationId xmlns:a16="http://schemas.microsoft.com/office/drawing/2014/main" id="{23C4E1ED-CBB1-4C05-0B9F-5E6F3B19F7A5}"/>
              </a:ext>
            </a:extLst>
          </p:cNvPr>
          <p:cNvSpPr txBox="1">
            <a:spLocks noChangeArrowheads="1"/>
          </p:cNvSpPr>
          <p:nvPr/>
        </p:nvSpPr>
        <p:spPr bwMode="auto">
          <a:xfrm>
            <a:off x="1295400" y="3048000"/>
            <a:ext cx="6827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a:latin typeface="Times" pitchFamily="2" charset="0"/>
              </a:rPr>
              <a:t>http://www.cs.brown.edu/courses/cs002</a:t>
            </a:r>
            <a:r>
              <a:rPr lang="en-US" altLang="en-US" sz="3600">
                <a:latin typeface="Times" pitchFamily="2" charset="0"/>
              </a:rPr>
              <a:t>/</a:t>
            </a:r>
          </a:p>
        </p:txBody>
      </p:sp>
      <p:grpSp>
        <p:nvGrpSpPr>
          <p:cNvPr id="121861" name="Group 5">
            <a:extLst>
              <a:ext uri="{FF2B5EF4-FFF2-40B4-BE49-F238E27FC236}">
                <a16:creationId xmlns:a16="http://schemas.microsoft.com/office/drawing/2014/main" id="{7FC9223A-C8AD-2FED-E34A-2FBBBB8AA050}"/>
              </a:ext>
            </a:extLst>
          </p:cNvPr>
          <p:cNvGrpSpPr>
            <a:grpSpLocks/>
          </p:cNvGrpSpPr>
          <p:nvPr/>
        </p:nvGrpSpPr>
        <p:grpSpPr bwMode="auto">
          <a:xfrm>
            <a:off x="1050925" y="3733800"/>
            <a:ext cx="1198563" cy="1524000"/>
            <a:chOff x="662" y="2880"/>
            <a:chExt cx="755" cy="534"/>
          </a:xfrm>
        </p:grpSpPr>
        <p:sp>
          <p:nvSpPr>
            <p:cNvPr id="43021" name="Text Box 6">
              <a:extLst>
                <a:ext uri="{FF2B5EF4-FFF2-40B4-BE49-F238E27FC236}">
                  <a16:creationId xmlns:a16="http://schemas.microsoft.com/office/drawing/2014/main" id="{B7D721EF-01BD-3313-B7D5-80E6E406B799}"/>
                </a:ext>
              </a:extLst>
            </p:cNvPr>
            <p:cNvSpPr txBox="1">
              <a:spLocks noChangeArrowheads="1"/>
            </p:cNvSpPr>
            <p:nvPr/>
          </p:nvSpPr>
          <p:spPr bwMode="auto">
            <a:xfrm>
              <a:off x="662" y="3254"/>
              <a:ext cx="75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solidFill>
                    <a:srgbClr val="FF0000"/>
                  </a:solidFill>
                  <a:latin typeface="Times" pitchFamily="2" charset="0"/>
                </a:rPr>
                <a:t>protocol</a:t>
              </a:r>
              <a:endParaRPr lang="en-US" altLang="en-US" sz="2400">
                <a:latin typeface="Times" pitchFamily="2" charset="0"/>
              </a:endParaRPr>
            </a:p>
          </p:txBody>
        </p:sp>
        <p:sp>
          <p:nvSpPr>
            <p:cNvPr id="43022" name="Line 7">
              <a:extLst>
                <a:ext uri="{FF2B5EF4-FFF2-40B4-BE49-F238E27FC236}">
                  <a16:creationId xmlns:a16="http://schemas.microsoft.com/office/drawing/2014/main" id="{A44519F8-744E-0C4E-2960-FE3EDA7ED169}"/>
                </a:ext>
              </a:extLst>
            </p:cNvPr>
            <p:cNvSpPr>
              <a:spLocks noChangeShapeType="1"/>
            </p:cNvSpPr>
            <p:nvPr/>
          </p:nvSpPr>
          <p:spPr bwMode="auto">
            <a:xfrm flipV="1">
              <a:off x="960" y="2880"/>
              <a:ext cx="288"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1864" name="Group 8">
            <a:extLst>
              <a:ext uri="{FF2B5EF4-FFF2-40B4-BE49-F238E27FC236}">
                <a16:creationId xmlns:a16="http://schemas.microsoft.com/office/drawing/2014/main" id="{02B1628F-788D-FB16-43A6-EE30890A429D}"/>
              </a:ext>
            </a:extLst>
          </p:cNvPr>
          <p:cNvGrpSpPr>
            <a:grpSpLocks/>
          </p:cNvGrpSpPr>
          <p:nvPr/>
        </p:nvGrpSpPr>
        <p:grpSpPr bwMode="auto">
          <a:xfrm>
            <a:off x="2209800" y="3733800"/>
            <a:ext cx="3048000" cy="1143000"/>
            <a:chOff x="1632" y="2832"/>
            <a:chExt cx="1920" cy="720"/>
          </a:xfrm>
        </p:grpSpPr>
        <p:sp>
          <p:nvSpPr>
            <p:cNvPr id="43018" name="Text Box 9">
              <a:extLst>
                <a:ext uri="{FF2B5EF4-FFF2-40B4-BE49-F238E27FC236}">
                  <a16:creationId xmlns:a16="http://schemas.microsoft.com/office/drawing/2014/main" id="{F9133A42-8B9B-BF2B-AB05-BF96D717E3B3}"/>
                </a:ext>
              </a:extLst>
            </p:cNvPr>
            <p:cNvSpPr txBox="1">
              <a:spLocks noChangeArrowheads="1"/>
            </p:cNvSpPr>
            <p:nvPr/>
          </p:nvSpPr>
          <p:spPr bwMode="auto">
            <a:xfrm>
              <a:off x="2304" y="3264"/>
              <a:ext cx="4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solidFill>
                    <a:srgbClr val="FF0000"/>
                  </a:solidFill>
                  <a:latin typeface="Times" pitchFamily="2" charset="0"/>
                </a:rPr>
                <a:t>path</a:t>
              </a:r>
            </a:p>
          </p:txBody>
        </p:sp>
        <p:sp>
          <p:nvSpPr>
            <p:cNvPr id="43019" name="Line 10">
              <a:extLst>
                <a:ext uri="{FF2B5EF4-FFF2-40B4-BE49-F238E27FC236}">
                  <a16:creationId xmlns:a16="http://schemas.microsoft.com/office/drawing/2014/main" id="{6CE881F8-C83B-2D0D-856B-51554DA6AE3F}"/>
                </a:ext>
              </a:extLst>
            </p:cNvPr>
            <p:cNvSpPr>
              <a:spLocks noChangeShapeType="1"/>
            </p:cNvSpPr>
            <p:nvPr/>
          </p:nvSpPr>
          <p:spPr bwMode="auto">
            <a:xfrm flipV="1">
              <a:off x="2688" y="2880"/>
              <a:ext cx="864" cy="48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20" name="Line 11">
              <a:extLst>
                <a:ext uri="{FF2B5EF4-FFF2-40B4-BE49-F238E27FC236}">
                  <a16:creationId xmlns:a16="http://schemas.microsoft.com/office/drawing/2014/main" id="{365EBDD3-54FC-D86F-D90D-052036B2012B}"/>
                </a:ext>
              </a:extLst>
            </p:cNvPr>
            <p:cNvSpPr>
              <a:spLocks noChangeShapeType="1"/>
            </p:cNvSpPr>
            <p:nvPr/>
          </p:nvSpPr>
          <p:spPr bwMode="auto">
            <a:xfrm flipH="1" flipV="1">
              <a:off x="1632" y="2832"/>
              <a:ext cx="720" cy="52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1868" name="Group 12">
            <a:extLst>
              <a:ext uri="{FF2B5EF4-FFF2-40B4-BE49-F238E27FC236}">
                <a16:creationId xmlns:a16="http://schemas.microsoft.com/office/drawing/2014/main" id="{57B477FA-1BBD-4ABD-359F-A0662F3B07AA}"/>
              </a:ext>
            </a:extLst>
          </p:cNvPr>
          <p:cNvGrpSpPr>
            <a:grpSpLocks/>
          </p:cNvGrpSpPr>
          <p:nvPr/>
        </p:nvGrpSpPr>
        <p:grpSpPr bwMode="auto">
          <a:xfrm>
            <a:off x="6248400" y="3733800"/>
            <a:ext cx="1335088" cy="1066800"/>
            <a:chOff x="3744" y="2880"/>
            <a:chExt cx="841" cy="672"/>
          </a:xfrm>
        </p:grpSpPr>
        <p:sp>
          <p:nvSpPr>
            <p:cNvPr id="43016" name="Text Box 13">
              <a:extLst>
                <a:ext uri="{FF2B5EF4-FFF2-40B4-BE49-F238E27FC236}">
                  <a16:creationId xmlns:a16="http://schemas.microsoft.com/office/drawing/2014/main" id="{B93457D7-97B8-AFF9-2C29-BA8ECBC359F3}"/>
                </a:ext>
              </a:extLst>
            </p:cNvPr>
            <p:cNvSpPr txBox="1">
              <a:spLocks noChangeArrowheads="1"/>
            </p:cNvSpPr>
            <p:nvPr/>
          </p:nvSpPr>
          <p:spPr bwMode="auto">
            <a:xfrm>
              <a:off x="3744" y="3264"/>
              <a:ext cx="8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solidFill>
                    <a:srgbClr val="FF0000"/>
                  </a:solidFill>
                  <a:latin typeface="Times" pitchFamily="2" charset="0"/>
                </a:rPr>
                <a:t>resources</a:t>
              </a:r>
            </a:p>
          </p:txBody>
        </p:sp>
        <p:sp>
          <p:nvSpPr>
            <p:cNvPr id="43017" name="Line 14">
              <a:extLst>
                <a:ext uri="{FF2B5EF4-FFF2-40B4-BE49-F238E27FC236}">
                  <a16:creationId xmlns:a16="http://schemas.microsoft.com/office/drawing/2014/main" id="{A668F7D0-5852-F46D-FB7E-3A749238E2E3}"/>
                </a:ext>
              </a:extLst>
            </p:cNvPr>
            <p:cNvSpPr>
              <a:spLocks noChangeShapeType="1"/>
            </p:cNvSpPr>
            <p:nvPr/>
          </p:nvSpPr>
          <p:spPr bwMode="auto">
            <a:xfrm flipV="1">
              <a:off x="4080" y="2880"/>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5" name="Text Box 15">
            <a:extLst>
              <a:ext uri="{FF2B5EF4-FFF2-40B4-BE49-F238E27FC236}">
                <a16:creationId xmlns:a16="http://schemas.microsoft.com/office/drawing/2014/main" id="{4B02AA68-1DE4-4375-86C8-D8655D4492BE}"/>
              </a:ext>
            </a:extLst>
          </p:cNvPr>
          <p:cNvSpPr txBox="1">
            <a:spLocks noChangeArrowheads="1"/>
          </p:cNvSpPr>
          <p:nvPr/>
        </p:nvSpPr>
        <p:spPr bwMode="auto">
          <a:xfrm>
            <a:off x="1143000" y="5257800"/>
            <a:ext cx="72866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latin typeface="Times New Roman" panose="02020603050405020304" pitchFamily="18" charset="0"/>
              </a:rPr>
              <a:t>URLs provide a convenient and easy to remember naming</a:t>
            </a:r>
          </a:p>
          <a:p>
            <a:pPr>
              <a:spcBef>
                <a:spcPct val="0"/>
              </a:spcBef>
              <a:buClrTx/>
              <a:buSzTx/>
              <a:buFontTx/>
              <a:buNone/>
            </a:pPr>
            <a:r>
              <a:rPr lang="en-US" altLang="en-US" sz="2400">
                <a:latin typeface="Times New Roman" panose="02020603050405020304" pitchFamily="18" charset="0"/>
              </a:rPr>
              <a:t>For a Web Site as opposed to its actual address</a:t>
            </a:r>
          </a:p>
          <a:p>
            <a:pPr>
              <a:spcBef>
                <a:spcPct val="0"/>
              </a:spcBef>
              <a:buClrTx/>
              <a:buSzTx/>
              <a:buFontTx/>
              <a:buNone/>
            </a:pPr>
            <a:r>
              <a:rPr lang="en-US" altLang="en-US" sz="2400">
                <a:latin typeface="Times New Roman" panose="02020603050405020304" pitchFamily="18" charset="0"/>
              </a:rPr>
              <a:t>	</a:t>
            </a:r>
            <a:r>
              <a:rPr lang="en-US" altLang="en-US" sz="2400">
                <a:latin typeface="Times New Roman" panose="02020603050405020304" pitchFamily="18" charset="0"/>
                <a:hlinkClick r:id="rId2"/>
              </a:rPr>
              <a:t>http://192.168.125.1/</a:t>
            </a:r>
            <a:r>
              <a:rPr lang="en-US" altLang="en-US" sz="2400">
                <a:latin typeface="Times New Roman" panose="02020603050405020304" pitchFamily="18" charset="0"/>
              </a:rPr>
              <a:t>  for instance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dissolve">
                                      <p:cBhvr>
                                        <p:cTn id="7" dur="500"/>
                                        <p:tgtEl>
                                          <p:spTgt spid="1218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dissolve">
                                      <p:cBhvr>
                                        <p:cTn id="12" dur="500"/>
                                        <p:tgtEl>
                                          <p:spTgt spid="1218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Effect transition="in" filter="dissolve">
                                      <p:cBhvr>
                                        <p:cTn id="17" dur="500"/>
                                        <p:tgtEl>
                                          <p:spTgt spid="1218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21864"/>
                                        </p:tgtEl>
                                        <p:attrNameLst>
                                          <p:attrName>style.visibility</p:attrName>
                                        </p:attrNameLst>
                                      </p:cBhvr>
                                      <p:to>
                                        <p:strVal val="visible"/>
                                      </p:to>
                                    </p:set>
                                    <p:animEffect transition="in" filter="dissolve">
                                      <p:cBhvr>
                                        <p:cTn id="22" dur="500"/>
                                        <p:tgtEl>
                                          <p:spTgt spid="1218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21868"/>
                                        </p:tgtEl>
                                        <p:attrNameLst>
                                          <p:attrName>style.visibility</p:attrName>
                                        </p:attrNameLst>
                                      </p:cBhvr>
                                      <p:to>
                                        <p:strVal val="visible"/>
                                      </p:to>
                                    </p:set>
                                    <p:animEffect transition="in" filter="dissolve">
                                      <p:cBhvr>
                                        <p:cTn id="27" dur="500"/>
                                        <p:tgtEl>
                                          <p:spTgt spid="121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autoUpdateAnimBg="0"/>
      <p:bldP spid="12186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3A37144-8357-02E8-930B-0EA067C4A44D}"/>
              </a:ext>
            </a:extLst>
          </p:cNvPr>
          <p:cNvSpPr>
            <a:spLocks noGrp="1" noChangeArrowheads="1"/>
          </p:cNvSpPr>
          <p:nvPr>
            <p:ph type="title"/>
          </p:nvPr>
        </p:nvSpPr>
        <p:spPr>
          <a:xfrm>
            <a:off x="457200" y="544513"/>
            <a:ext cx="8229600" cy="606425"/>
          </a:xfrm>
        </p:spPr>
        <p:txBody>
          <a:bodyPr/>
          <a:lstStyle/>
          <a:p>
            <a:pPr eaLnBrk="1" hangingPunct="1">
              <a:defRPr/>
            </a:pPr>
            <a:r>
              <a:rPr lang="en-US" altLang="en-US"/>
              <a:t>Parts of a URL</a:t>
            </a:r>
          </a:p>
        </p:txBody>
      </p:sp>
      <p:sp>
        <p:nvSpPr>
          <p:cNvPr id="122883" name="Rectangle 3">
            <a:extLst>
              <a:ext uri="{FF2B5EF4-FFF2-40B4-BE49-F238E27FC236}">
                <a16:creationId xmlns:a16="http://schemas.microsoft.com/office/drawing/2014/main" id="{3D2E9A73-C6B0-662E-2380-1CDE2490534A}"/>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a:t>http://  This states that we a requesting a page from a remote web server.</a:t>
            </a:r>
          </a:p>
          <a:p>
            <a:pPr eaLnBrk="1" hangingPunct="1">
              <a:lnSpc>
                <a:spcPct val="90000"/>
              </a:lnSpc>
              <a:buFont typeface="Wingdings" charset="2"/>
              <a:buNone/>
              <a:defRPr/>
            </a:pPr>
            <a:endParaRPr lang="en-US" altLang="en-US" sz="2800"/>
          </a:p>
          <a:p>
            <a:pPr eaLnBrk="1" hangingPunct="1">
              <a:lnSpc>
                <a:spcPct val="90000"/>
              </a:lnSpc>
              <a:buFont typeface="Wingdings" charset="2"/>
              <a:buChar char="n"/>
              <a:defRPr/>
            </a:pPr>
            <a:r>
              <a:rPr lang="en-US" altLang="en-US" sz="2800"/>
              <a:t>www.cs.brown.edu This is the name of the web server.  This name must be “registered” with the powers that be.</a:t>
            </a:r>
          </a:p>
          <a:p>
            <a:pPr eaLnBrk="1" hangingPunct="1">
              <a:lnSpc>
                <a:spcPct val="90000"/>
              </a:lnSpc>
              <a:buFont typeface="Wingdings" charset="2"/>
              <a:buNone/>
              <a:defRPr/>
            </a:pPr>
            <a:endParaRPr lang="en-US" altLang="en-US" sz="2800"/>
          </a:p>
          <a:p>
            <a:pPr eaLnBrk="1" hangingPunct="1">
              <a:lnSpc>
                <a:spcPct val="90000"/>
              </a:lnSpc>
              <a:buFont typeface="Wingdings" charset="2"/>
              <a:buChar char="n"/>
              <a:defRPr/>
            </a:pPr>
            <a:r>
              <a:rPr lang="en-US" altLang="en-US" sz="2800"/>
              <a:t>/courses/cs002 indicates which of the many pages from that server is being requested.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3D66A41-A5ED-11A7-C35B-4CF2F1716DA4}"/>
              </a:ext>
            </a:extLst>
          </p:cNvPr>
          <p:cNvSpPr>
            <a:spLocks noGrp="1" noChangeArrowheads="1"/>
          </p:cNvSpPr>
          <p:nvPr>
            <p:ph type="title"/>
          </p:nvPr>
        </p:nvSpPr>
        <p:spPr/>
        <p:txBody>
          <a:bodyPr/>
          <a:lstStyle/>
          <a:p>
            <a:pPr eaLnBrk="1" hangingPunct="1">
              <a:defRPr/>
            </a:pPr>
            <a:r>
              <a:rPr lang="en-US" altLang="en-US" dirty="0"/>
              <a:t>Protocols</a:t>
            </a:r>
          </a:p>
        </p:txBody>
      </p:sp>
      <p:sp>
        <p:nvSpPr>
          <p:cNvPr id="123907" name="Rectangle 3">
            <a:extLst>
              <a:ext uri="{FF2B5EF4-FFF2-40B4-BE49-F238E27FC236}">
                <a16:creationId xmlns:a16="http://schemas.microsoft.com/office/drawing/2014/main" id="{C79B0642-AD53-1586-FE92-3012876204DF}"/>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dirty="0"/>
              <a:t>There are many protocols that govern how information is transferred on the web.  A “</a:t>
            </a:r>
            <a:r>
              <a:rPr lang="en-US" altLang="ja-JP" sz="2800" dirty="0">
                <a:solidFill>
                  <a:srgbClr val="FF0000"/>
                </a:solidFill>
              </a:rPr>
              <a:t>protocol</a:t>
            </a:r>
            <a:r>
              <a:rPr lang="en-US" altLang="en-US" sz="2800" dirty="0"/>
              <a:t>”</a:t>
            </a:r>
            <a:r>
              <a:rPr lang="en-US" altLang="ja-JP" sz="2800" dirty="0"/>
              <a:t> is a convention established to govern the manner in which data traverses a network.</a:t>
            </a:r>
          </a:p>
          <a:p>
            <a:pPr eaLnBrk="1" hangingPunct="1">
              <a:lnSpc>
                <a:spcPct val="90000"/>
              </a:lnSpc>
              <a:buFont typeface="Wingdings" charset="2"/>
              <a:buChar char="n"/>
              <a:defRPr/>
            </a:pPr>
            <a:endParaRPr lang="en-US" altLang="en-US" sz="2800" dirty="0"/>
          </a:p>
          <a:p>
            <a:pPr eaLnBrk="1" hangingPunct="1">
              <a:lnSpc>
                <a:spcPct val="90000"/>
              </a:lnSpc>
              <a:buFont typeface="Wingdings" charset="2"/>
              <a:buChar char="n"/>
              <a:defRPr/>
            </a:pPr>
            <a:r>
              <a:rPr lang="en-US" altLang="en-US" sz="2800" dirty="0"/>
              <a:t>The “</a:t>
            </a:r>
            <a:r>
              <a:rPr lang="en-US" altLang="ja-JP" sz="2800" dirty="0">
                <a:solidFill>
                  <a:srgbClr val="FF0000"/>
                </a:solidFill>
              </a:rPr>
              <a:t>http</a:t>
            </a:r>
            <a:r>
              <a:rPr lang="en-US" altLang="en-US" sz="2800" dirty="0"/>
              <a:t>”</a:t>
            </a:r>
            <a:r>
              <a:rPr lang="en-US" altLang="ja-JP" sz="2800" dirty="0"/>
              <a:t> at the start of the URL stands for </a:t>
            </a:r>
            <a:r>
              <a:rPr lang="en-US" altLang="en-US" sz="2800" dirty="0"/>
              <a:t>“</a:t>
            </a:r>
            <a:r>
              <a:rPr lang="en-US" altLang="ja-JP" sz="2800" dirty="0"/>
              <a:t>Hypertext transfer protocol,</a:t>
            </a:r>
            <a:r>
              <a:rPr lang="en-US" altLang="en-US" sz="2800" dirty="0"/>
              <a:t>”</a:t>
            </a:r>
            <a:r>
              <a:rPr lang="en-US" altLang="ja-JP" sz="2800" dirty="0"/>
              <a:t> which is the main such protocol.</a:t>
            </a:r>
            <a:endParaRPr lang="en-US" alt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703AB187-6A0C-E8DD-6018-5A3C9C7855E4}"/>
              </a:ext>
            </a:extLst>
          </p:cNvPr>
          <p:cNvSpPr>
            <a:spLocks noGrp="1" noChangeArrowheads="1"/>
          </p:cNvSpPr>
          <p:nvPr>
            <p:ph type="title"/>
          </p:nvPr>
        </p:nvSpPr>
        <p:spPr>
          <a:xfrm>
            <a:off x="457200" y="544513"/>
            <a:ext cx="8229600" cy="606425"/>
          </a:xfrm>
        </p:spPr>
        <p:txBody>
          <a:bodyPr/>
          <a:lstStyle/>
          <a:p>
            <a:pPr eaLnBrk="1" hangingPunct="1">
              <a:defRPr/>
            </a:pPr>
            <a:r>
              <a:rPr lang="en-US" altLang="en-US"/>
              <a:t>Return Addresses</a:t>
            </a:r>
          </a:p>
        </p:txBody>
      </p:sp>
      <p:sp>
        <p:nvSpPr>
          <p:cNvPr id="124931" name="Rectangle 3">
            <a:extLst>
              <a:ext uri="{FF2B5EF4-FFF2-40B4-BE49-F238E27FC236}">
                <a16:creationId xmlns:a16="http://schemas.microsoft.com/office/drawing/2014/main" id="{CE78C8E5-3A2C-EFDF-02A8-92CD15EE93FB}"/>
              </a:ext>
            </a:extLst>
          </p:cNvPr>
          <p:cNvSpPr>
            <a:spLocks noGrp="1" noChangeArrowheads="1"/>
          </p:cNvSpPr>
          <p:nvPr>
            <p:ph type="body" idx="1"/>
          </p:nvPr>
        </p:nvSpPr>
        <p:spPr/>
        <p:txBody>
          <a:bodyPr/>
          <a:lstStyle/>
          <a:p>
            <a:pPr eaLnBrk="1" hangingPunct="1">
              <a:buFont typeface="Wingdings" charset="2"/>
              <a:buChar char="n"/>
              <a:defRPr/>
            </a:pPr>
            <a:r>
              <a:rPr lang="en-US" altLang="en-US" sz="2400"/>
              <a:t>Your request is transferred to the right server because machines along the way (routers) know how to interpret the URL and map it to an address where the web page resides</a:t>
            </a:r>
          </a:p>
          <a:p>
            <a:pPr eaLnBrk="1" hangingPunct="1">
              <a:buFont typeface="Wingdings" charset="2"/>
              <a:buNone/>
              <a:defRPr/>
            </a:pPr>
            <a:endParaRPr lang="en-US" altLang="en-US" sz="2400"/>
          </a:p>
          <a:p>
            <a:pPr eaLnBrk="1" hangingPunct="1">
              <a:buFont typeface="Wingdings" charset="2"/>
              <a:buChar char="n"/>
              <a:defRPr/>
            </a:pPr>
            <a:r>
              <a:rPr lang="en-US" altLang="en-US" sz="2400"/>
              <a:t>When it arrives at the correct server, your message includes a “return address” so the server knows where to send the requested page.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A2162A31-785D-C549-60F0-B2D371A7FBA6}"/>
              </a:ext>
            </a:extLst>
          </p:cNvPr>
          <p:cNvSpPr>
            <a:spLocks noGrp="1" noChangeArrowheads="1"/>
          </p:cNvSpPr>
          <p:nvPr>
            <p:ph type="title"/>
          </p:nvPr>
        </p:nvSpPr>
        <p:spPr>
          <a:xfrm>
            <a:off x="457200" y="544513"/>
            <a:ext cx="8229600" cy="606425"/>
          </a:xfrm>
        </p:spPr>
        <p:txBody>
          <a:bodyPr/>
          <a:lstStyle/>
          <a:p>
            <a:pPr eaLnBrk="1" hangingPunct="1">
              <a:defRPr/>
            </a:pPr>
            <a:r>
              <a:rPr lang="en-US" altLang="en-US"/>
              <a:t>What is a Web Server?</a:t>
            </a:r>
          </a:p>
        </p:txBody>
      </p:sp>
      <p:sp>
        <p:nvSpPr>
          <p:cNvPr id="125955" name="Rectangle 3">
            <a:extLst>
              <a:ext uri="{FF2B5EF4-FFF2-40B4-BE49-F238E27FC236}">
                <a16:creationId xmlns:a16="http://schemas.microsoft.com/office/drawing/2014/main" id="{0C1F3834-D03F-E631-6CAA-35B030ED0082}"/>
              </a:ext>
            </a:extLst>
          </p:cNvPr>
          <p:cNvSpPr>
            <a:spLocks noGrp="1" noChangeArrowheads="1"/>
          </p:cNvSpPr>
          <p:nvPr>
            <p:ph type="body" idx="1"/>
          </p:nvPr>
        </p:nvSpPr>
        <p:spPr/>
        <p:txBody>
          <a:bodyPr/>
          <a:lstStyle/>
          <a:p>
            <a:pPr eaLnBrk="1" hangingPunct="1">
              <a:buFont typeface="Wingdings" charset="2"/>
              <a:buChar char="n"/>
              <a:defRPr/>
            </a:pPr>
            <a:r>
              <a:rPr lang="en-US" altLang="en-US" sz="2800"/>
              <a:t>A “</a:t>
            </a:r>
            <a:r>
              <a:rPr lang="en-US" altLang="ja-JP" sz="2800">
                <a:solidFill>
                  <a:srgbClr val="FF0000"/>
                </a:solidFill>
              </a:rPr>
              <a:t>server</a:t>
            </a:r>
            <a:r>
              <a:rPr lang="en-US" altLang="en-US" sz="2800"/>
              <a:t>”</a:t>
            </a:r>
            <a:r>
              <a:rPr lang="en-US" altLang="ja-JP" sz="2800"/>
              <a:t> is simply a computer that acts as a utility for other computers.  A </a:t>
            </a:r>
            <a:r>
              <a:rPr lang="en-US" altLang="ja-JP" sz="2800">
                <a:solidFill>
                  <a:srgbClr val="FF0000"/>
                </a:solidFill>
              </a:rPr>
              <a:t>web server</a:t>
            </a:r>
            <a:r>
              <a:rPr lang="en-US" altLang="ja-JP" sz="2800"/>
              <a:t> is a server that serves up web pages.  </a:t>
            </a:r>
          </a:p>
          <a:p>
            <a:pPr eaLnBrk="1" hangingPunct="1">
              <a:buFont typeface="Wingdings" charset="2"/>
              <a:buNone/>
              <a:defRPr/>
            </a:pPr>
            <a:endParaRPr lang="en-US" altLang="en-US" sz="2800"/>
          </a:p>
          <a:p>
            <a:pPr eaLnBrk="1" hangingPunct="1">
              <a:buFont typeface="Wingdings" charset="2"/>
              <a:buChar char="n"/>
              <a:defRPr/>
            </a:pPr>
            <a:r>
              <a:rPr lang="en-US" altLang="en-US" sz="2800"/>
              <a:t>A </a:t>
            </a:r>
            <a:r>
              <a:rPr lang="en-US" altLang="en-US" sz="2800">
                <a:solidFill>
                  <a:srgbClr val="FF0000"/>
                </a:solidFill>
              </a:rPr>
              <a:t>file server</a:t>
            </a:r>
            <a:r>
              <a:rPr lang="en-US" altLang="en-US" sz="2800"/>
              <a:t> is a computer that returns files requested by users on other computers.  (When you request a file from the Brown computer system, you are communicating with a file server.)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2" name="Rectangle 6">
            <a:extLst>
              <a:ext uri="{FF2B5EF4-FFF2-40B4-BE49-F238E27FC236}">
                <a16:creationId xmlns:a16="http://schemas.microsoft.com/office/drawing/2014/main" id="{7C72A411-1128-0AE0-2C9F-AD09500B1F6D}"/>
              </a:ext>
            </a:extLst>
          </p:cNvPr>
          <p:cNvSpPr>
            <a:spLocks noGrp="1" noChangeArrowheads="1"/>
          </p:cNvSpPr>
          <p:nvPr>
            <p:ph type="title"/>
          </p:nvPr>
        </p:nvSpPr>
        <p:spPr/>
        <p:txBody>
          <a:bodyPr/>
          <a:lstStyle/>
          <a:p>
            <a:pPr eaLnBrk="1" hangingPunct="1">
              <a:defRPr/>
            </a:pPr>
            <a:r>
              <a:rPr lang="en-US" altLang="en-US" sz="3200" dirty="0"/>
              <a:t>Factors behind the early development of the Internet</a:t>
            </a:r>
          </a:p>
        </p:txBody>
      </p:sp>
      <p:sp>
        <p:nvSpPr>
          <p:cNvPr id="198663" name="Rectangle 7">
            <a:extLst>
              <a:ext uri="{FF2B5EF4-FFF2-40B4-BE49-F238E27FC236}">
                <a16:creationId xmlns:a16="http://schemas.microsoft.com/office/drawing/2014/main" id="{ECA9E05C-60AB-82EF-98F1-106A8E326BFB}"/>
              </a:ext>
            </a:extLst>
          </p:cNvPr>
          <p:cNvSpPr>
            <a:spLocks noGrp="1" noChangeArrowheads="1"/>
          </p:cNvSpPr>
          <p:nvPr>
            <p:ph type="body" idx="1"/>
          </p:nvPr>
        </p:nvSpPr>
        <p:spPr>
          <a:xfrm>
            <a:off x="457200" y="1676400"/>
            <a:ext cx="8229600" cy="4800600"/>
          </a:xfrm>
        </p:spPr>
        <p:txBody>
          <a:bodyPr/>
          <a:lstStyle/>
          <a:p>
            <a:pPr eaLnBrk="1" hangingPunct="1">
              <a:lnSpc>
                <a:spcPct val="90000"/>
              </a:lnSpc>
              <a:buFont typeface="Wingdings" charset="2"/>
              <a:buChar char="n"/>
              <a:defRPr/>
            </a:pPr>
            <a:r>
              <a:rPr lang="en-US" altLang="en-US" sz="2000" dirty="0"/>
              <a:t>U.S. and Soviet Bloc engaged in a “cold war” escalating after WWII </a:t>
            </a:r>
          </a:p>
          <a:p>
            <a:pPr marL="0" indent="0" eaLnBrk="1" hangingPunct="1">
              <a:lnSpc>
                <a:spcPct val="90000"/>
              </a:lnSpc>
              <a:buFont typeface="Wingdings" pitchFamily="2" charset="2"/>
              <a:buNone/>
              <a:defRPr/>
            </a:pPr>
            <a:r>
              <a:rPr lang="en-US" altLang="en-US" sz="2000" dirty="0"/>
              <a:t> </a:t>
            </a:r>
          </a:p>
          <a:p>
            <a:pPr eaLnBrk="1" hangingPunct="1">
              <a:lnSpc>
                <a:spcPct val="90000"/>
              </a:lnSpc>
              <a:buFont typeface="Wingdings" charset="2"/>
              <a:buChar char="n"/>
              <a:defRPr/>
            </a:pPr>
            <a:r>
              <a:rPr lang="en-US" altLang="en-US" sz="2000" dirty="0"/>
              <a:t>MAD Doctrine (Mutually Assured Destruction)</a:t>
            </a:r>
          </a:p>
          <a:p>
            <a:pPr eaLnBrk="1" hangingPunct="1">
              <a:lnSpc>
                <a:spcPct val="90000"/>
              </a:lnSpc>
              <a:buFont typeface="Wingdings" charset="2"/>
              <a:buChar char="n"/>
              <a:defRPr/>
            </a:pPr>
            <a:endParaRPr lang="en-US" altLang="en-US" sz="2000" dirty="0"/>
          </a:p>
          <a:p>
            <a:pPr eaLnBrk="1" hangingPunct="1">
              <a:lnSpc>
                <a:spcPct val="90000"/>
              </a:lnSpc>
              <a:buFont typeface="Wingdings" charset="2"/>
              <a:buChar char="n"/>
              <a:defRPr/>
            </a:pPr>
            <a:r>
              <a:rPr lang="en-US" altLang="en-US" sz="2000" dirty="0"/>
              <a:t>The U.S. Govt. did not have an adequate communications network to function effectively in the event of a real nuclear conflict with the USSR</a:t>
            </a:r>
          </a:p>
          <a:p>
            <a:pPr eaLnBrk="1" hangingPunct="1">
              <a:lnSpc>
                <a:spcPct val="90000"/>
              </a:lnSpc>
              <a:buFont typeface="Wingdings" charset="2"/>
              <a:buChar char="n"/>
              <a:defRPr/>
            </a:pPr>
            <a:endParaRPr lang="en-US" altLang="en-US" sz="2000" dirty="0"/>
          </a:p>
          <a:p>
            <a:pPr eaLnBrk="1" hangingPunct="1">
              <a:lnSpc>
                <a:spcPct val="90000"/>
              </a:lnSpc>
              <a:buFont typeface="Wingdings" charset="2"/>
              <a:buChar char="n"/>
              <a:defRPr/>
            </a:pPr>
            <a:r>
              <a:rPr lang="en-US" altLang="en-US" sz="2000" dirty="0"/>
              <a:t>The early funding from DARPA </a:t>
            </a:r>
            <a:r>
              <a:rPr lang="en-US" altLang="en-US" sz="2000" dirty="0">
                <a:solidFill>
                  <a:srgbClr val="FF0000"/>
                </a:solidFill>
              </a:rPr>
              <a:t>(</a:t>
            </a:r>
            <a:r>
              <a:rPr lang="en-US" sz="2000" dirty="0">
                <a:solidFill>
                  <a:srgbClr val="FF0000"/>
                </a:solidFill>
                <a:effectLst/>
              </a:rPr>
              <a:t>Defense Advanced Research Projects Agency ) </a:t>
            </a:r>
            <a:r>
              <a:rPr lang="en-US" altLang="en-US" sz="2000" dirty="0"/>
              <a:t>was an attempt to identify technologies that could be employed to create a “resilient” data network that could continue to function in the event of nuclear war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1B10742-7D38-B74F-695F-655A41DB1C5A}"/>
              </a:ext>
            </a:extLst>
          </p:cNvPr>
          <p:cNvSpPr>
            <a:spLocks noGrp="1" noChangeArrowheads="1"/>
          </p:cNvSpPr>
          <p:nvPr>
            <p:ph type="title"/>
          </p:nvPr>
        </p:nvSpPr>
        <p:spPr/>
        <p:txBody>
          <a:bodyPr/>
          <a:lstStyle/>
          <a:p>
            <a:pPr eaLnBrk="1" hangingPunct="1">
              <a:defRPr/>
            </a:pPr>
            <a:r>
              <a:rPr lang="en-US" altLang="en-US"/>
              <a:t>When the Information Arrives</a:t>
            </a:r>
          </a:p>
        </p:txBody>
      </p:sp>
      <p:sp>
        <p:nvSpPr>
          <p:cNvPr id="126979" name="Rectangle 3">
            <a:extLst>
              <a:ext uri="{FF2B5EF4-FFF2-40B4-BE49-F238E27FC236}">
                <a16:creationId xmlns:a16="http://schemas.microsoft.com/office/drawing/2014/main" id="{6DB0FB8F-1C53-33BA-006D-42C224A700CE}"/>
              </a:ext>
            </a:extLst>
          </p:cNvPr>
          <p:cNvSpPr>
            <a:spLocks noGrp="1" noChangeArrowheads="1"/>
          </p:cNvSpPr>
          <p:nvPr>
            <p:ph type="body" idx="1"/>
          </p:nvPr>
        </p:nvSpPr>
        <p:spPr/>
        <p:txBody>
          <a:bodyPr/>
          <a:lstStyle/>
          <a:p>
            <a:pPr eaLnBrk="1" hangingPunct="1">
              <a:buFont typeface="Wingdings" charset="2"/>
              <a:buChar char="n"/>
              <a:defRPr/>
            </a:pPr>
            <a:r>
              <a:rPr lang="en-US" altLang="en-US" sz="2800"/>
              <a:t>When the web page you have requested arrives at your machine, your browser must figure out how to display it.</a:t>
            </a:r>
          </a:p>
          <a:p>
            <a:pPr eaLnBrk="1" hangingPunct="1">
              <a:buFont typeface="Wingdings" charset="2"/>
              <a:buChar char="n"/>
              <a:defRPr/>
            </a:pPr>
            <a:endParaRPr lang="en-US" altLang="en-US" sz="2800"/>
          </a:p>
          <a:p>
            <a:pPr eaLnBrk="1" hangingPunct="1">
              <a:buFont typeface="Wingdings" charset="2"/>
              <a:buChar char="n"/>
              <a:defRPr/>
            </a:pPr>
            <a:r>
              <a:rPr lang="en-US" altLang="en-US" sz="2800"/>
              <a:t>A browser (like IE6 or Netscape) is a piece of software that, among other things, translates the information received into a screen display.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E29CA5D-E333-2EB8-4999-41ACF532F5F8}"/>
              </a:ext>
            </a:extLst>
          </p:cNvPr>
          <p:cNvSpPr>
            <a:spLocks noGrp="1" noChangeArrowheads="1"/>
          </p:cNvSpPr>
          <p:nvPr>
            <p:ph type="title"/>
          </p:nvPr>
        </p:nvSpPr>
        <p:spPr>
          <a:xfrm>
            <a:off x="457200" y="544513"/>
            <a:ext cx="8229600" cy="606425"/>
          </a:xfrm>
        </p:spPr>
        <p:txBody>
          <a:bodyPr/>
          <a:lstStyle/>
          <a:p>
            <a:pPr eaLnBrk="1" hangingPunct="1">
              <a:defRPr/>
            </a:pPr>
            <a:r>
              <a:rPr lang="en-US" altLang="en-US"/>
              <a:t>Search Engines</a:t>
            </a:r>
          </a:p>
        </p:txBody>
      </p:sp>
      <p:sp>
        <p:nvSpPr>
          <p:cNvPr id="130051" name="Rectangle 3">
            <a:extLst>
              <a:ext uri="{FF2B5EF4-FFF2-40B4-BE49-F238E27FC236}">
                <a16:creationId xmlns:a16="http://schemas.microsoft.com/office/drawing/2014/main" id="{C5B5974E-7184-4E7D-6CE8-9291AB46D800}"/>
              </a:ext>
            </a:extLst>
          </p:cNvPr>
          <p:cNvSpPr>
            <a:spLocks noGrp="1" noChangeArrowheads="1"/>
          </p:cNvSpPr>
          <p:nvPr>
            <p:ph type="body" idx="1"/>
          </p:nvPr>
        </p:nvSpPr>
        <p:spPr/>
        <p:txBody>
          <a:bodyPr/>
          <a:lstStyle/>
          <a:p>
            <a:pPr eaLnBrk="1" hangingPunct="1">
              <a:buFont typeface="Wingdings" charset="2"/>
              <a:buChar char="n"/>
              <a:defRPr/>
            </a:pPr>
            <a:r>
              <a:rPr lang="en-US" altLang="en-US" sz="2400"/>
              <a:t>An internet search engine (like Yahoo or Google) is a program that tries to provide a user with a list of potentially relevant web sites based upon (typically) a few key words provided by the user.</a:t>
            </a:r>
          </a:p>
          <a:p>
            <a:pPr eaLnBrk="1" hangingPunct="1">
              <a:buFont typeface="Wingdings" charset="2"/>
              <a:buNone/>
              <a:defRPr/>
            </a:pPr>
            <a:endParaRPr lang="en-US" altLang="en-US" sz="2400"/>
          </a:p>
          <a:p>
            <a:pPr eaLnBrk="1" hangingPunct="1">
              <a:buFont typeface="Wingdings" charset="2"/>
              <a:buChar char="n"/>
              <a:defRPr/>
            </a:pPr>
            <a:r>
              <a:rPr lang="en-US" altLang="en-US" sz="2400"/>
              <a:t>The actual “search” is being done by a server (in this case a computer belonging to the search engine company).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837528B6-80BB-6FAD-852A-0A79F371A068}"/>
              </a:ext>
            </a:extLst>
          </p:cNvPr>
          <p:cNvSpPr>
            <a:spLocks noGrp="1" noChangeArrowheads="1"/>
          </p:cNvSpPr>
          <p:nvPr>
            <p:ph type="title"/>
          </p:nvPr>
        </p:nvSpPr>
        <p:spPr/>
        <p:txBody>
          <a:bodyPr/>
          <a:lstStyle/>
          <a:p>
            <a:pPr eaLnBrk="1" hangingPunct="1">
              <a:defRPr/>
            </a:pPr>
            <a:r>
              <a:rPr lang="en-US" altLang="en-US"/>
              <a:t>Search Engine Communication</a:t>
            </a:r>
          </a:p>
        </p:txBody>
      </p:sp>
      <p:sp>
        <p:nvSpPr>
          <p:cNvPr id="131075" name="Rectangle 3">
            <a:extLst>
              <a:ext uri="{FF2B5EF4-FFF2-40B4-BE49-F238E27FC236}">
                <a16:creationId xmlns:a16="http://schemas.microsoft.com/office/drawing/2014/main" id="{241DCA87-C4A1-AC7B-F00A-CED5B777438C}"/>
              </a:ext>
            </a:extLst>
          </p:cNvPr>
          <p:cNvSpPr>
            <a:spLocks noGrp="1" noChangeArrowheads="1"/>
          </p:cNvSpPr>
          <p:nvPr>
            <p:ph type="body" idx="1"/>
          </p:nvPr>
        </p:nvSpPr>
        <p:spPr/>
        <p:txBody>
          <a:bodyPr/>
          <a:lstStyle/>
          <a:p>
            <a:pPr eaLnBrk="1" hangingPunct="1">
              <a:lnSpc>
                <a:spcPct val="80000"/>
              </a:lnSpc>
              <a:buFont typeface="Wingdings" charset="2"/>
              <a:buChar char="n"/>
              <a:defRPr/>
            </a:pPr>
            <a:r>
              <a:rPr lang="en-US" altLang="en-US" sz="2400"/>
              <a:t>To initiate a search your browser sends your keywords to the server.  </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The server tries to match them against an index of key words along with addresses of possible web sites.  The URLs for the web sites are then sent back to your machine.  </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The differences between search engines are their indexing and matching methods</a:t>
            </a:r>
            <a:r>
              <a:rPr lang="en-US" altLang="en-US" sz="280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3CFFB7FA-1571-24E4-D5B9-6B3A55C29139}"/>
              </a:ext>
            </a:extLst>
          </p:cNvPr>
          <p:cNvSpPr>
            <a:spLocks noGrp="1" noChangeArrowheads="1"/>
          </p:cNvSpPr>
          <p:nvPr>
            <p:ph type="title"/>
          </p:nvPr>
        </p:nvSpPr>
        <p:spPr/>
        <p:txBody>
          <a:bodyPr/>
          <a:lstStyle/>
          <a:p>
            <a:pPr eaLnBrk="1" hangingPunct="1">
              <a:defRPr/>
            </a:pPr>
            <a:r>
              <a:rPr lang="en-US" altLang="en-US" sz="4000"/>
              <a:t>How Does it Work?</a:t>
            </a:r>
          </a:p>
        </p:txBody>
      </p:sp>
      <p:sp>
        <p:nvSpPr>
          <p:cNvPr id="149507" name="Rectangle 3">
            <a:extLst>
              <a:ext uri="{FF2B5EF4-FFF2-40B4-BE49-F238E27FC236}">
                <a16:creationId xmlns:a16="http://schemas.microsoft.com/office/drawing/2014/main" id="{56898D0F-ECDA-172A-68AB-9827155E813A}"/>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a:t>The short, short summary is that Google (and other search engines) continuously crawl the web, using a program called a spider or crawler.  </a:t>
            </a:r>
          </a:p>
          <a:p>
            <a:pPr eaLnBrk="1" hangingPunct="1">
              <a:lnSpc>
                <a:spcPct val="90000"/>
              </a:lnSpc>
              <a:buFont typeface="Wingdings" charset="2"/>
              <a:buNone/>
              <a:defRPr/>
            </a:pPr>
            <a:endParaRPr lang="en-US" altLang="en-US" sz="2400"/>
          </a:p>
          <a:p>
            <a:pPr eaLnBrk="1" hangingPunct="1">
              <a:lnSpc>
                <a:spcPct val="90000"/>
              </a:lnSpc>
              <a:buFont typeface="Wingdings" charset="2"/>
              <a:buChar char="n"/>
              <a:defRPr/>
            </a:pPr>
            <a:r>
              <a:rPr lang="en-US" altLang="en-US" sz="2400"/>
              <a:t>It stores a local copy of the pages it finds, and builds a lexicon of common words. For each word, it creates a list of pages that contain that word. </a:t>
            </a:r>
          </a:p>
          <a:p>
            <a:pPr eaLnBrk="1" hangingPunct="1">
              <a:lnSpc>
                <a:spcPct val="90000"/>
              </a:lnSpc>
              <a:buFont typeface="Wingdings" charset="2"/>
              <a:buChar char="n"/>
              <a:defRPr/>
            </a:pPr>
            <a:endParaRPr lang="en-US" altLang="en-US" sz="2400"/>
          </a:p>
          <a:p>
            <a:pPr eaLnBrk="1" hangingPunct="1">
              <a:lnSpc>
                <a:spcPct val="90000"/>
              </a:lnSpc>
              <a:buFont typeface="Wingdings" charset="2"/>
              <a:buChar char="n"/>
              <a:defRPr/>
            </a:pPr>
            <a:r>
              <a:rPr lang="en-US" altLang="en-US" sz="2400"/>
              <a:t>A query for a given word returns that list, sorted by pagerank. Pagerank is computed based on the pageranks of the pages linking to a document.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96F088B9-7DC0-4460-F253-BD4A62559B7C}"/>
              </a:ext>
            </a:extLst>
          </p:cNvPr>
          <p:cNvSpPr>
            <a:spLocks noGrp="1" noChangeArrowheads="1"/>
          </p:cNvSpPr>
          <p:nvPr>
            <p:ph type="title"/>
          </p:nvPr>
        </p:nvSpPr>
        <p:spPr/>
        <p:txBody>
          <a:bodyPr/>
          <a:lstStyle/>
          <a:p>
            <a:pPr eaLnBrk="1" hangingPunct="1">
              <a:defRPr/>
            </a:pPr>
            <a:r>
              <a:rPr lang="en-US" altLang="en-US"/>
              <a:t>Making money on searches</a:t>
            </a:r>
          </a:p>
        </p:txBody>
      </p:sp>
      <p:sp>
        <p:nvSpPr>
          <p:cNvPr id="197635" name="Rectangle 3">
            <a:extLst>
              <a:ext uri="{FF2B5EF4-FFF2-40B4-BE49-F238E27FC236}">
                <a16:creationId xmlns:a16="http://schemas.microsoft.com/office/drawing/2014/main" id="{544049FB-EFCA-7E48-3C06-75C064882B21}"/>
              </a:ext>
            </a:extLst>
          </p:cNvPr>
          <p:cNvSpPr>
            <a:spLocks noGrp="1" noChangeArrowheads="1"/>
          </p:cNvSpPr>
          <p:nvPr>
            <p:ph type="body" idx="1"/>
          </p:nvPr>
        </p:nvSpPr>
        <p:spPr/>
        <p:txBody>
          <a:bodyPr/>
          <a:lstStyle/>
          <a:p>
            <a:pPr eaLnBrk="1" hangingPunct="1">
              <a:buFont typeface="Wingdings" charset="2"/>
              <a:buChar char="n"/>
              <a:defRPr/>
            </a:pPr>
            <a:r>
              <a:rPr lang="en-US" altLang="en-US" sz="2800" dirty="0"/>
              <a:t>Google has become one of the most highly valued public companies in the world due to it’s popularity and its ability to get advertisers to bid on page ranking in order to feature their web links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79CCD5B-72AD-1A7A-4CD1-4CB5F43FDCF0}"/>
              </a:ext>
            </a:extLst>
          </p:cNvPr>
          <p:cNvSpPr>
            <a:spLocks noGrp="1" noChangeArrowheads="1"/>
          </p:cNvSpPr>
          <p:nvPr>
            <p:ph type="title"/>
          </p:nvPr>
        </p:nvSpPr>
        <p:spPr>
          <a:xfrm>
            <a:off x="457200" y="374650"/>
            <a:ext cx="8229600" cy="946150"/>
          </a:xfrm>
        </p:spPr>
        <p:txBody>
          <a:bodyPr/>
          <a:lstStyle/>
          <a:p>
            <a:pPr eaLnBrk="1" hangingPunct="1">
              <a:defRPr/>
            </a:pPr>
            <a:r>
              <a:rPr lang="en-US" altLang="en-US" sz="3600"/>
              <a:t>    Evaluating Content on the Web</a:t>
            </a:r>
          </a:p>
        </p:txBody>
      </p:sp>
      <p:sp>
        <p:nvSpPr>
          <p:cNvPr id="137219" name="Rectangle 3">
            <a:extLst>
              <a:ext uri="{FF2B5EF4-FFF2-40B4-BE49-F238E27FC236}">
                <a16:creationId xmlns:a16="http://schemas.microsoft.com/office/drawing/2014/main" id="{97555C9E-2015-9415-37F5-C126293672C8}"/>
              </a:ext>
            </a:extLst>
          </p:cNvPr>
          <p:cNvSpPr>
            <a:spLocks noGrp="1" noChangeArrowheads="1"/>
          </p:cNvSpPr>
          <p:nvPr>
            <p:ph type="body" idx="1"/>
          </p:nvPr>
        </p:nvSpPr>
        <p:spPr>
          <a:xfrm>
            <a:off x="838200" y="1524000"/>
            <a:ext cx="7772400" cy="4114800"/>
          </a:xfrm>
        </p:spPr>
        <p:txBody>
          <a:bodyPr/>
          <a:lstStyle/>
          <a:p>
            <a:pPr eaLnBrk="1" hangingPunct="1">
              <a:lnSpc>
                <a:spcPct val="80000"/>
              </a:lnSpc>
              <a:buFont typeface="Wingdings" charset="2"/>
              <a:buChar char="n"/>
              <a:defRPr/>
            </a:pPr>
            <a:r>
              <a:rPr lang="en-US" altLang="en-US" sz="2400"/>
              <a:t>The web is an anarchist’s heaven.  There is little accountability for anything published there; for example:</a:t>
            </a:r>
          </a:p>
          <a:p>
            <a:pPr eaLnBrk="1" hangingPunct="1">
              <a:lnSpc>
                <a:spcPct val="80000"/>
              </a:lnSpc>
              <a:buFont typeface="Wingdings" charset="2"/>
              <a:buNone/>
              <a:defRPr/>
            </a:pPr>
            <a:endParaRPr lang="en-US" altLang="en-US" sz="2400">
              <a:solidFill>
                <a:srgbClr val="FF0000"/>
              </a:solidFill>
            </a:endParaRPr>
          </a:p>
          <a:p>
            <a:pPr eaLnBrk="1" hangingPunct="1">
              <a:lnSpc>
                <a:spcPct val="80000"/>
              </a:lnSpc>
              <a:buFont typeface="Wingdings" charset="2"/>
              <a:buChar char="n"/>
              <a:defRPr/>
            </a:pPr>
            <a:r>
              <a:rPr lang="en-US" altLang="en-US" sz="2400"/>
              <a:t>No censorship</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Accuracy of unverified information is always an issue since it is easy to remain anonymous</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Much of the content is “rushed” into print</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Information (true and false) on practically everything can be found there however and it is constantly evolving and being updated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040E17F4-61EC-2FAB-D56A-F8A6359E729C}"/>
              </a:ext>
            </a:extLst>
          </p:cNvPr>
          <p:cNvSpPr>
            <a:spLocks noGrp="1" noChangeArrowheads="1"/>
          </p:cNvSpPr>
          <p:nvPr>
            <p:ph type="title"/>
          </p:nvPr>
        </p:nvSpPr>
        <p:spPr/>
        <p:txBody>
          <a:bodyPr/>
          <a:lstStyle/>
          <a:p>
            <a:pPr eaLnBrk="1" hangingPunct="1">
              <a:defRPr/>
            </a:pPr>
            <a:r>
              <a:rPr lang="en-US" altLang="en-US" sz="4000"/>
              <a:t>In short,</a:t>
            </a:r>
            <a:br>
              <a:rPr lang="en-US" altLang="en-US" sz="4000"/>
            </a:br>
            <a:endParaRPr lang="en-US" altLang="en-US" sz="4000"/>
          </a:p>
        </p:txBody>
      </p:sp>
      <p:sp>
        <p:nvSpPr>
          <p:cNvPr id="151555" name="Rectangle 3">
            <a:extLst>
              <a:ext uri="{FF2B5EF4-FFF2-40B4-BE49-F238E27FC236}">
                <a16:creationId xmlns:a16="http://schemas.microsoft.com/office/drawing/2014/main" id="{0FC230B5-4909-6798-CDC5-0E212B2961E5}"/>
              </a:ext>
            </a:extLst>
          </p:cNvPr>
          <p:cNvSpPr>
            <a:spLocks noGrp="1" noChangeArrowheads="1"/>
          </p:cNvSpPr>
          <p:nvPr>
            <p:ph type="body" idx="1"/>
          </p:nvPr>
        </p:nvSpPr>
        <p:spPr/>
        <p:txBody>
          <a:bodyPr/>
          <a:lstStyle/>
          <a:p>
            <a:pPr eaLnBrk="1" hangingPunct="1">
              <a:buFont typeface="Wingdings" charset="2"/>
              <a:buChar char="n"/>
              <a:defRPr/>
            </a:pPr>
            <a:r>
              <a:rPr lang="en-US" altLang="en-US"/>
              <a:t>If you read something in an email or on the web that sounds to be </a:t>
            </a:r>
            <a:r>
              <a:rPr lang="en-US" altLang="en-US">
                <a:solidFill>
                  <a:srgbClr val="FF0000"/>
                </a:solidFill>
              </a:rPr>
              <a:t>too </a:t>
            </a:r>
            <a:r>
              <a:rPr lang="en-US" altLang="en-US"/>
              <a:t>good to be true,</a:t>
            </a:r>
          </a:p>
          <a:p>
            <a:pPr eaLnBrk="1" hangingPunct="1">
              <a:buFont typeface="Wingdings" charset="2"/>
              <a:buChar char="n"/>
              <a:defRPr/>
            </a:pPr>
            <a:endParaRPr lang="en-US" altLang="en-US"/>
          </a:p>
          <a:p>
            <a:pPr eaLnBrk="1" hangingPunct="1">
              <a:buFont typeface="Wingdings" charset="2"/>
              <a:buNone/>
              <a:defRPr/>
            </a:pPr>
            <a:r>
              <a:rPr lang="en-US" altLang="en-US"/>
              <a:t>			It very probably is….</a:t>
            </a:r>
          </a:p>
          <a:p>
            <a:pPr eaLnBrk="1" hangingPunct="1">
              <a:buFont typeface="Wingdings" charset="2"/>
              <a:buNone/>
              <a:defRPr/>
            </a:pPr>
            <a:endParaRPr lang="en-US" altLang="en-US"/>
          </a:p>
          <a:p>
            <a:pPr eaLnBrk="1" hangingPunct="1">
              <a:buFont typeface="Wingdings" charset="2"/>
              <a:buNone/>
              <a:defRPr/>
            </a:pPr>
            <a:r>
              <a:rPr lang="en-US" altLang="en-US" sz="2400"/>
              <a:t>www.snopes.com  is a good website for checking out internet scams and other urban legends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446829-06FF-2E28-4FE7-10BB69B43CCC}"/>
              </a:ext>
            </a:extLst>
          </p:cNvPr>
          <p:cNvSpPr>
            <a:spLocks noGrp="1"/>
          </p:cNvSpPr>
          <p:nvPr>
            <p:ph type="ctrTitle" sz="quarter"/>
          </p:nvPr>
        </p:nvSpPr>
        <p:spPr/>
        <p:txBody>
          <a:bodyPr/>
          <a:lstStyle/>
          <a:p>
            <a:pPr>
              <a:defRPr/>
            </a:pPr>
            <a:r>
              <a:rPr lang="en-US" dirty="0"/>
              <a:t>Millionaire Quiz Game!</a:t>
            </a:r>
          </a:p>
        </p:txBody>
      </p:sp>
      <p:sp>
        <p:nvSpPr>
          <p:cNvPr id="5" name="Subtitle 4">
            <a:extLst>
              <a:ext uri="{FF2B5EF4-FFF2-40B4-BE49-F238E27FC236}">
                <a16:creationId xmlns:a16="http://schemas.microsoft.com/office/drawing/2014/main" id="{F29567AF-60FE-9D7B-FC69-1116E00DA657}"/>
              </a:ext>
            </a:extLst>
          </p:cNvPr>
          <p:cNvSpPr>
            <a:spLocks noGrp="1"/>
          </p:cNvSpPr>
          <p:nvPr>
            <p:ph type="subTitle" sz="quarter" idx="1"/>
          </p:nvPr>
        </p:nvSpPr>
        <p:spPr/>
        <p:txBody>
          <a:bodyPr/>
          <a:lstStyle/>
          <a:p>
            <a:pPr>
              <a:defRPr/>
            </a:pP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D8A5C620-7782-8F71-7F62-DAE51D74802F}"/>
              </a:ext>
            </a:extLst>
          </p:cNvPr>
          <p:cNvSpPr>
            <a:spLocks noGrp="1" noChangeArrowheads="1"/>
          </p:cNvSpPr>
          <p:nvPr>
            <p:ph type="ctrTitle"/>
          </p:nvPr>
        </p:nvSpPr>
        <p:spPr/>
        <p:txBody>
          <a:bodyPr/>
          <a:lstStyle/>
          <a:p>
            <a:pPr eaLnBrk="1" hangingPunct="1">
              <a:defRPr/>
            </a:pPr>
            <a:r>
              <a:rPr lang="en-US" altLang="en-US" sz="4400"/>
              <a:t>Organization of the Internet</a:t>
            </a:r>
          </a:p>
        </p:txBody>
      </p:sp>
      <p:sp>
        <p:nvSpPr>
          <p:cNvPr id="160771" name="Rectangle 3">
            <a:extLst>
              <a:ext uri="{FF2B5EF4-FFF2-40B4-BE49-F238E27FC236}">
                <a16:creationId xmlns:a16="http://schemas.microsoft.com/office/drawing/2014/main" id="{DB622560-FAB7-F259-3B08-E8A51C9CCF0D}"/>
              </a:ext>
            </a:extLst>
          </p:cNvPr>
          <p:cNvSpPr>
            <a:spLocks noGrp="1" noChangeArrowheads="1"/>
          </p:cNvSpPr>
          <p:nvPr>
            <p:ph type="subTitle" idx="1"/>
          </p:nvPr>
        </p:nvSpPr>
        <p:spPr/>
        <p:txBody>
          <a:bodyPr/>
          <a:lstStyle/>
          <a:p>
            <a:pPr eaLnBrk="1" hangingPunct="1">
              <a:defRPr/>
            </a:pPr>
            <a:endParaRPr lang="en-US">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68619989-D405-843C-858A-1152FD1592E3}"/>
              </a:ext>
            </a:extLst>
          </p:cNvPr>
          <p:cNvSpPr>
            <a:spLocks noGrp="1" noChangeArrowheads="1"/>
          </p:cNvSpPr>
          <p:nvPr>
            <p:ph type="title"/>
          </p:nvPr>
        </p:nvSpPr>
        <p:spPr>
          <a:xfrm>
            <a:off x="457200" y="544513"/>
            <a:ext cx="8229600" cy="606425"/>
          </a:xfrm>
        </p:spPr>
        <p:txBody>
          <a:bodyPr/>
          <a:lstStyle/>
          <a:p>
            <a:pPr eaLnBrk="1" hangingPunct="1">
              <a:defRPr/>
            </a:pPr>
            <a:r>
              <a:rPr lang="en-US" altLang="en-US"/>
              <a:t>TCP/IP</a:t>
            </a:r>
          </a:p>
        </p:txBody>
      </p:sp>
      <p:sp>
        <p:nvSpPr>
          <p:cNvPr id="161795" name="Rectangle 3">
            <a:extLst>
              <a:ext uri="{FF2B5EF4-FFF2-40B4-BE49-F238E27FC236}">
                <a16:creationId xmlns:a16="http://schemas.microsoft.com/office/drawing/2014/main" id="{ED745DC7-11B6-712F-A39E-9971A2C98A3E}"/>
              </a:ext>
            </a:extLst>
          </p:cNvPr>
          <p:cNvSpPr>
            <a:spLocks noGrp="1" noChangeArrowheads="1"/>
          </p:cNvSpPr>
          <p:nvPr>
            <p:ph type="body" idx="1"/>
          </p:nvPr>
        </p:nvSpPr>
        <p:spPr/>
        <p:txBody>
          <a:bodyPr/>
          <a:lstStyle/>
          <a:p>
            <a:pPr eaLnBrk="1" hangingPunct="1">
              <a:buFont typeface="Wingdings" charset="2"/>
              <a:buChar char="n"/>
              <a:defRPr/>
            </a:pPr>
            <a:r>
              <a:rPr lang="en-US" altLang="en-US" dirty="0"/>
              <a:t>Messages on the internet are standardized using two protocols:</a:t>
            </a:r>
          </a:p>
          <a:p>
            <a:pPr eaLnBrk="1" hangingPunct="1">
              <a:buFont typeface="Wingdings" charset="2"/>
              <a:buChar char="n"/>
              <a:defRPr/>
            </a:pPr>
            <a:r>
              <a:rPr lang="en-US" altLang="en-US" dirty="0"/>
              <a:t>TCP (Transfer Control Protocol) breaks messages up into small chunks.</a:t>
            </a:r>
          </a:p>
          <a:p>
            <a:pPr eaLnBrk="1" hangingPunct="1">
              <a:buFont typeface="Wingdings" charset="2"/>
              <a:buChar char="n"/>
              <a:defRPr/>
            </a:pPr>
            <a:r>
              <a:rPr lang="en-US" altLang="en-US" dirty="0"/>
              <a:t>IP (Internet Protocol) specifies how messages are addressed and routed.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86D750D-F7BE-7329-614D-4430F2A93D7F}"/>
              </a:ext>
            </a:extLst>
          </p:cNvPr>
          <p:cNvSpPr>
            <a:spLocks noGrp="1" noChangeArrowheads="1"/>
          </p:cNvSpPr>
          <p:nvPr>
            <p:ph type="title"/>
          </p:nvPr>
        </p:nvSpPr>
        <p:spPr>
          <a:xfrm>
            <a:off x="381000" y="0"/>
            <a:ext cx="8458200" cy="1431925"/>
          </a:xfrm>
        </p:spPr>
        <p:txBody>
          <a:bodyPr/>
          <a:lstStyle/>
          <a:p>
            <a:pPr eaLnBrk="1" hangingPunct="1">
              <a:defRPr/>
            </a:pPr>
            <a:r>
              <a:rPr lang="en-US" altLang="en-US" sz="3600"/>
              <a:t>  A Very  Short History of the Internet</a:t>
            </a:r>
          </a:p>
        </p:txBody>
      </p:sp>
      <p:sp>
        <p:nvSpPr>
          <p:cNvPr id="102403" name="Rectangle 3">
            <a:extLst>
              <a:ext uri="{FF2B5EF4-FFF2-40B4-BE49-F238E27FC236}">
                <a16:creationId xmlns:a16="http://schemas.microsoft.com/office/drawing/2014/main" id="{8208D161-8E86-FDC3-8DD1-7010058AC9C7}"/>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000" dirty="0"/>
              <a:t>1961-69 Research in distributed communications progresses</a:t>
            </a:r>
          </a:p>
          <a:p>
            <a:pPr eaLnBrk="1" hangingPunct="1">
              <a:lnSpc>
                <a:spcPct val="90000"/>
              </a:lnSpc>
              <a:buFont typeface="Wingdings" charset="2"/>
              <a:buChar char="n"/>
              <a:defRPr/>
            </a:pPr>
            <a:r>
              <a:rPr lang="en-US" altLang="en-US" sz="2000" dirty="0"/>
              <a:t>1969 Arpanet (Advanced Research Projects Network) is commissioned by the Department of Defense with nodes at UCLA, Stanford Research, UC Santa Barbara and Univ. of Utah…designed as a “best effort” network</a:t>
            </a:r>
          </a:p>
          <a:p>
            <a:pPr eaLnBrk="1" hangingPunct="1">
              <a:lnSpc>
                <a:spcPct val="90000"/>
              </a:lnSpc>
              <a:buFont typeface="Wingdings" charset="2"/>
              <a:buNone/>
              <a:defRPr/>
            </a:pPr>
            <a:endParaRPr lang="en-US" altLang="en-US" sz="2000" dirty="0"/>
          </a:p>
          <a:p>
            <a:pPr eaLnBrk="1" hangingPunct="1">
              <a:lnSpc>
                <a:spcPct val="90000"/>
              </a:lnSpc>
              <a:buFont typeface="Wingdings" charset="2"/>
              <a:buChar char="n"/>
              <a:defRPr/>
            </a:pPr>
            <a:r>
              <a:rPr lang="en-US" altLang="en-US" sz="2000" dirty="0"/>
              <a:t>1971- 15 nodes operational w/ 23 Systems</a:t>
            </a:r>
          </a:p>
          <a:p>
            <a:pPr marL="0" indent="0" eaLnBrk="1" hangingPunct="1">
              <a:lnSpc>
                <a:spcPct val="90000"/>
              </a:lnSpc>
              <a:buFont typeface="Wingdings" pitchFamily="2" charset="2"/>
              <a:buNone/>
              <a:defRPr/>
            </a:pPr>
            <a:endParaRPr lang="en-US" altLang="en-US" sz="2000" dirty="0"/>
          </a:p>
          <a:p>
            <a:pPr eaLnBrk="1" hangingPunct="1">
              <a:lnSpc>
                <a:spcPct val="90000"/>
              </a:lnSpc>
              <a:buFont typeface="Wingdings" charset="2"/>
              <a:buChar char="n"/>
              <a:defRPr/>
            </a:pPr>
            <a:r>
              <a:rPr lang="en-US" altLang="en-US" sz="2000" dirty="0"/>
              <a:t>1972- Email is introduced</a:t>
            </a:r>
          </a:p>
          <a:p>
            <a:pPr marL="0" indent="0" eaLnBrk="1" hangingPunct="1">
              <a:lnSpc>
                <a:spcPct val="90000"/>
              </a:lnSpc>
              <a:buFont typeface="Wingdings" pitchFamily="2" charset="2"/>
              <a:buNone/>
              <a:defRPr/>
            </a:pPr>
            <a:endParaRPr lang="en-US" altLang="en-US" sz="2000" dirty="0"/>
          </a:p>
          <a:p>
            <a:pPr eaLnBrk="1" hangingPunct="1">
              <a:lnSpc>
                <a:spcPct val="90000"/>
              </a:lnSpc>
              <a:buFont typeface="Wingdings" charset="2"/>
              <a:buChar char="n"/>
              <a:defRPr/>
            </a:pPr>
            <a:r>
              <a:rPr lang="en-US" altLang="en-US" sz="2000" dirty="0"/>
              <a:t>1982- TCP/IP is chosen as the new communications protocol for Arpanet, developed by </a:t>
            </a:r>
            <a:r>
              <a:rPr lang="en-US" altLang="en-US" sz="2000" dirty="0" err="1"/>
              <a:t>Vint</a:t>
            </a:r>
            <a:r>
              <a:rPr lang="en-US" altLang="en-US" sz="2000" dirty="0"/>
              <a:t> Cerf and Bob Kahn, the ”fathers” of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 calcmode="lin" valueType="num">
                                      <p:cBhvr additive="base">
                                        <p:cTn id="7" dur="500" fill="hold"/>
                                        <p:tgtEl>
                                          <p:spTgt spid="102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3">
                                            <p:txEl>
                                              <p:pRg st="1" end="1"/>
                                            </p:txEl>
                                          </p:spTgt>
                                        </p:tgtEl>
                                        <p:attrNameLst>
                                          <p:attrName>style.visibility</p:attrName>
                                        </p:attrNameLst>
                                      </p:cBhvr>
                                      <p:to>
                                        <p:strVal val="visible"/>
                                      </p:to>
                                    </p:set>
                                    <p:anim calcmode="lin" valueType="num">
                                      <p:cBhvr additive="base">
                                        <p:cTn id="13" dur="500" fill="hold"/>
                                        <p:tgtEl>
                                          <p:spTgt spid="1024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403">
                                            <p:txEl>
                                              <p:pRg st="3" end="3"/>
                                            </p:txEl>
                                          </p:spTgt>
                                        </p:tgtEl>
                                        <p:attrNameLst>
                                          <p:attrName>style.visibility</p:attrName>
                                        </p:attrNameLst>
                                      </p:cBhvr>
                                      <p:to>
                                        <p:strVal val="visible"/>
                                      </p:to>
                                    </p:set>
                                    <p:anim calcmode="lin" valueType="num">
                                      <p:cBhvr additive="base">
                                        <p:cTn id="19" dur="500" fill="hold"/>
                                        <p:tgtEl>
                                          <p:spTgt spid="10240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4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2403">
                                            <p:txEl>
                                              <p:pRg st="5" end="5"/>
                                            </p:txEl>
                                          </p:spTgt>
                                        </p:tgtEl>
                                        <p:attrNameLst>
                                          <p:attrName>style.visibility</p:attrName>
                                        </p:attrNameLst>
                                      </p:cBhvr>
                                      <p:to>
                                        <p:strVal val="visible"/>
                                      </p:to>
                                    </p:set>
                                    <p:anim calcmode="lin" valueType="num">
                                      <p:cBhvr additive="base">
                                        <p:cTn id="25" dur="500" fill="hold"/>
                                        <p:tgtEl>
                                          <p:spTgt spid="10240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24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2403">
                                            <p:txEl>
                                              <p:pRg st="7" end="7"/>
                                            </p:txEl>
                                          </p:spTgt>
                                        </p:tgtEl>
                                        <p:attrNameLst>
                                          <p:attrName>style.visibility</p:attrName>
                                        </p:attrNameLst>
                                      </p:cBhvr>
                                      <p:to>
                                        <p:strVal val="visible"/>
                                      </p:to>
                                    </p:set>
                                    <p:anim calcmode="lin" valueType="num">
                                      <p:cBhvr additive="base">
                                        <p:cTn id="31" dur="500" fill="hold"/>
                                        <p:tgtEl>
                                          <p:spTgt spid="102403">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240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33AD291C-D6CA-BD77-CFB3-E4BAAA0C7623}"/>
              </a:ext>
            </a:extLst>
          </p:cNvPr>
          <p:cNvSpPr>
            <a:spLocks noGrp="1" noChangeArrowheads="1"/>
          </p:cNvSpPr>
          <p:nvPr>
            <p:ph type="title"/>
          </p:nvPr>
        </p:nvSpPr>
        <p:spPr>
          <a:xfrm>
            <a:off x="457200" y="544513"/>
            <a:ext cx="8229600" cy="606425"/>
          </a:xfrm>
        </p:spPr>
        <p:txBody>
          <a:bodyPr/>
          <a:lstStyle/>
          <a:p>
            <a:pPr eaLnBrk="1" hangingPunct="1">
              <a:defRPr/>
            </a:pPr>
            <a:r>
              <a:rPr lang="en-US" altLang="en-US"/>
              <a:t>TCP</a:t>
            </a:r>
          </a:p>
        </p:txBody>
      </p:sp>
      <p:sp>
        <p:nvSpPr>
          <p:cNvPr id="162819" name="Rectangle 3">
            <a:extLst>
              <a:ext uri="{FF2B5EF4-FFF2-40B4-BE49-F238E27FC236}">
                <a16:creationId xmlns:a16="http://schemas.microsoft.com/office/drawing/2014/main" id="{7BA161BD-C8B6-D159-3A5E-215EEA2F47E4}"/>
              </a:ext>
            </a:extLst>
          </p:cNvPr>
          <p:cNvSpPr>
            <a:spLocks noGrp="1" noChangeArrowheads="1"/>
          </p:cNvSpPr>
          <p:nvPr>
            <p:ph type="body" idx="1"/>
          </p:nvPr>
        </p:nvSpPr>
        <p:spPr/>
        <p:txBody>
          <a:bodyPr/>
          <a:lstStyle/>
          <a:p>
            <a:pPr eaLnBrk="1" hangingPunct="1">
              <a:buFont typeface="Wingdings" charset="0"/>
              <a:buChar char="n"/>
              <a:defRPr/>
            </a:pPr>
            <a:r>
              <a:rPr lang="en-US" sz="2800">
                <a:cs typeface="+mn-cs"/>
              </a:rPr>
              <a:t>Messages are broken up into units of a fixed size and sent out on the internet.</a:t>
            </a:r>
          </a:p>
          <a:p>
            <a:pPr eaLnBrk="1" hangingPunct="1">
              <a:buFont typeface="Wingdings" charset="0"/>
              <a:buChar char="n"/>
              <a:defRPr/>
            </a:pPr>
            <a:r>
              <a:rPr lang="en-US" sz="2800">
                <a:cs typeface="+mn-cs"/>
              </a:rPr>
              <a:t>These messages may be received in an order different from that in which they were sent.</a:t>
            </a:r>
          </a:p>
          <a:p>
            <a:pPr eaLnBrk="1" hangingPunct="1">
              <a:buFont typeface="Wingdings" charset="0"/>
              <a:buChar char="n"/>
              <a:defRPr/>
            </a:pPr>
            <a:r>
              <a:rPr lang="en-US" sz="2800">
                <a:cs typeface="+mn-cs"/>
              </a:rPr>
              <a:t>Each packet contains a destination address</a:t>
            </a:r>
          </a:p>
          <a:p>
            <a:pPr eaLnBrk="1" hangingPunct="1">
              <a:buFont typeface="Wingdings" charset="0"/>
              <a:buChar char="n"/>
              <a:defRPr/>
            </a:pPr>
            <a:r>
              <a:rPr lang="en-US" sz="2800">
                <a:cs typeface="+mn-cs"/>
              </a:rPr>
              <a:t>Individual packets may also be lost.</a:t>
            </a:r>
          </a:p>
          <a:p>
            <a:pPr eaLnBrk="1" hangingPunct="1">
              <a:buFont typeface="Wingdings" charset="0"/>
              <a:buChar char="n"/>
              <a:defRPr/>
            </a:pPr>
            <a:r>
              <a:rPr lang="en-US" sz="2800">
                <a:cs typeface="+mn-cs"/>
              </a:rPr>
              <a:t>TCP may request packets to be resent, and finally it puts the units back in order.</a:t>
            </a:r>
          </a:p>
          <a:p>
            <a:pPr eaLnBrk="1" hangingPunct="1">
              <a:buFont typeface="Wingdings" charset="0"/>
              <a:buChar char="n"/>
              <a:defRPr/>
            </a:pPr>
            <a:endParaRPr lang="en-US" sz="2800">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7A2A4A0E-AAB4-65B1-E5FA-1D53CBD402A3}"/>
              </a:ext>
            </a:extLst>
          </p:cNvPr>
          <p:cNvSpPr>
            <a:spLocks noGrp="1" noChangeArrowheads="1"/>
          </p:cNvSpPr>
          <p:nvPr>
            <p:ph type="title"/>
          </p:nvPr>
        </p:nvSpPr>
        <p:spPr>
          <a:xfrm>
            <a:off x="457200" y="152400"/>
            <a:ext cx="8229600" cy="606425"/>
          </a:xfrm>
        </p:spPr>
        <p:txBody>
          <a:bodyPr/>
          <a:lstStyle/>
          <a:p>
            <a:pPr eaLnBrk="1" hangingPunct="1">
              <a:defRPr/>
            </a:pPr>
            <a:r>
              <a:rPr lang="en-US" altLang="en-US"/>
              <a:t>IP</a:t>
            </a:r>
          </a:p>
        </p:txBody>
      </p:sp>
      <p:sp>
        <p:nvSpPr>
          <p:cNvPr id="163843" name="Rectangle 3">
            <a:extLst>
              <a:ext uri="{FF2B5EF4-FFF2-40B4-BE49-F238E27FC236}">
                <a16:creationId xmlns:a16="http://schemas.microsoft.com/office/drawing/2014/main" id="{D51C137B-89A6-FAFF-4EA1-28E6226F6846}"/>
              </a:ext>
            </a:extLst>
          </p:cNvPr>
          <p:cNvSpPr>
            <a:spLocks noGrp="1" noChangeArrowheads="1"/>
          </p:cNvSpPr>
          <p:nvPr>
            <p:ph type="body" idx="1"/>
          </p:nvPr>
        </p:nvSpPr>
        <p:spPr>
          <a:xfrm>
            <a:off x="444500" y="1143000"/>
            <a:ext cx="8229600" cy="4530725"/>
          </a:xfrm>
        </p:spPr>
        <p:txBody>
          <a:bodyPr/>
          <a:lstStyle/>
          <a:p>
            <a:pPr eaLnBrk="1" hangingPunct="1">
              <a:buFont typeface="Wingdings" charset="0"/>
              <a:buChar char="n"/>
              <a:defRPr/>
            </a:pPr>
            <a:r>
              <a:rPr lang="en-US" sz="2400" dirty="0">
                <a:cs typeface="+mn-cs"/>
              </a:rPr>
              <a:t>The Internet Protocol governs addressing and routing.</a:t>
            </a:r>
          </a:p>
          <a:p>
            <a:pPr eaLnBrk="1" hangingPunct="1">
              <a:buFont typeface="Wingdings" charset="0"/>
              <a:buChar char="n"/>
              <a:defRPr/>
            </a:pPr>
            <a:endParaRPr lang="en-US" sz="2400" dirty="0">
              <a:cs typeface="+mn-cs"/>
            </a:endParaRPr>
          </a:p>
          <a:p>
            <a:pPr eaLnBrk="1" hangingPunct="1">
              <a:buFont typeface="Wingdings" charset="0"/>
              <a:buChar char="n"/>
              <a:defRPr/>
            </a:pPr>
            <a:r>
              <a:rPr lang="en-US" sz="2400" dirty="0">
                <a:cs typeface="+mn-cs"/>
              </a:rPr>
              <a:t>An IP address is 4 numbers, </a:t>
            </a:r>
            <a:r>
              <a:rPr lang="en-US" sz="2400" i="1" dirty="0">
                <a:cs typeface="+mn-cs"/>
              </a:rPr>
              <a:t>each</a:t>
            </a:r>
            <a:r>
              <a:rPr lang="en-US" sz="2400" dirty="0">
                <a:cs typeface="+mn-cs"/>
              </a:rPr>
              <a:t> less than 256.  For example, 156.222.111.255</a:t>
            </a:r>
          </a:p>
          <a:p>
            <a:pPr eaLnBrk="1" hangingPunct="1">
              <a:buFont typeface="Wingdings" charset="0"/>
              <a:buChar char="n"/>
              <a:defRPr/>
            </a:pPr>
            <a:endParaRPr lang="en-US" sz="2400" dirty="0">
              <a:cs typeface="+mn-cs"/>
            </a:endParaRPr>
          </a:p>
          <a:p>
            <a:pPr eaLnBrk="1" hangingPunct="1">
              <a:buFont typeface="Wingdings" charset="0"/>
              <a:buChar char="n"/>
              <a:defRPr/>
            </a:pPr>
            <a:r>
              <a:rPr lang="en-US" sz="2400" dirty="0">
                <a:cs typeface="+mn-cs"/>
              </a:rPr>
              <a:t>The routers on the web know how to interpret IP addresses and send the packets to the correct destination.</a:t>
            </a:r>
          </a:p>
          <a:p>
            <a:pPr eaLnBrk="1" hangingPunct="1">
              <a:buFont typeface="Wingdings" charset="0"/>
              <a:buChar char="n"/>
              <a:defRPr/>
            </a:pPr>
            <a:endParaRPr lang="en-US" sz="2400" dirty="0">
              <a:cs typeface="+mn-cs"/>
            </a:endParaRPr>
          </a:p>
          <a:p>
            <a:pPr eaLnBrk="1" hangingPunct="1">
              <a:buFont typeface="Wingdings" charset="0"/>
              <a:buChar char="n"/>
              <a:defRPr/>
            </a:pPr>
            <a:r>
              <a:rPr lang="en-US" sz="2400" dirty="0">
                <a:cs typeface="+mn-cs"/>
              </a:rPr>
              <a:t>IP packets are also known as </a:t>
            </a:r>
            <a:r>
              <a:rPr lang="en-US" sz="2400" b="1" dirty="0">
                <a:cs typeface="+mn-cs"/>
              </a:rPr>
              <a:t>DATAGRAMS</a:t>
            </a:r>
          </a:p>
          <a:p>
            <a:pPr eaLnBrk="1" hangingPunct="1">
              <a:buFont typeface="Wingdings" charset="0"/>
              <a:buChar char="n"/>
              <a:defRPr/>
            </a:pPr>
            <a:endParaRPr lang="en-US" sz="2800" b="1" dirty="0">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EEDBFA1D-B85C-210E-FB96-E17FFE567138}"/>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60418" name="Rectangle 3">
            <a:extLst>
              <a:ext uri="{FF2B5EF4-FFF2-40B4-BE49-F238E27FC236}">
                <a16:creationId xmlns:a16="http://schemas.microsoft.com/office/drawing/2014/main" id="{6779E887-55B2-55EC-71E2-0DF5C26F0278}"/>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164868" name="Rectangle 4">
            <a:extLst>
              <a:ext uri="{FF2B5EF4-FFF2-40B4-BE49-F238E27FC236}">
                <a16:creationId xmlns:a16="http://schemas.microsoft.com/office/drawing/2014/main" id="{7CD5617D-F729-3E96-6EE1-0E7F848A2E23}"/>
              </a:ext>
            </a:extLst>
          </p:cNvPr>
          <p:cNvSpPr>
            <a:spLocks noGrp="1" noChangeArrowheads="1"/>
          </p:cNvSpPr>
          <p:nvPr>
            <p:ph type="title"/>
          </p:nvPr>
        </p:nvSpPr>
        <p:spPr>
          <a:xfrm>
            <a:off x="685800" y="152400"/>
            <a:ext cx="7772400" cy="1431925"/>
          </a:xfrm>
        </p:spPr>
        <p:txBody>
          <a:bodyPr lIns="90487" tIns="44450" rIns="90487" bIns="44450" anchorCtr="0"/>
          <a:lstStyle/>
          <a:p>
            <a:pPr eaLnBrk="1" hangingPunct="1">
              <a:defRPr/>
            </a:pPr>
            <a:r>
              <a:rPr lang="en-US" altLang="en-US"/>
              <a:t>The Internet uses Packet Switching</a:t>
            </a:r>
          </a:p>
        </p:txBody>
      </p:sp>
      <p:sp>
        <p:nvSpPr>
          <p:cNvPr id="164869" name="Rectangle 5">
            <a:extLst>
              <a:ext uri="{FF2B5EF4-FFF2-40B4-BE49-F238E27FC236}">
                <a16:creationId xmlns:a16="http://schemas.microsoft.com/office/drawing/2014/main" id="{9E6ADD33-40AB-E709-6DED-482A204C119A}"/>
              </a:ext>
            </a:extLst>
          </p:cNvPr>
          <p:cNvSpPr>
            <a:spLocks noGrp="1" noChangeArrowheads="1"/>
          </p:cNvSpPr>
          <p:nvPr>
            <p:ph type="body" idx="1"/>
          </p:nvPr>
        </p:nvSpPr>
        <p:spPr>
          <a:xfrm>
            <a:off x="685800" y="1524000"/>
            <a:ext cx="8458200" cy="1981200"/>
          </a:xfrm>
        </p:spPr>
        <p:txBody>
          <a:bodyPr lIns="90487" tIns="44450" rIns="90487" bIns="44450"/>
          <a:lstStyle/>
          <a:p>
            <a:pPr eaLnBrk="1" hangingPunct="1">
              <a:lnSpc>
                <a:spcPct val="90000"/>
              </a:lnSpc>
              <a:buFont typeface="Wingdings" charset="2"/>
              <a:buChar char="n"/>
              <a:defRPr/>
            </a:pPr>
            <a:r>
              <a:rPr lang="en-US" altLang="en-US" sz="2400"/>
              <a:t>In packet switching, the message is broken up into separate data packets each addressed to the destination</a:t>
            </a:r>
          </a:p>
          <a:p>
            <a:pPr eaLnBrk="1" hangingPunct="1">
              <a:lnSpc>
                <a:spcPct val="90000"/>
              </a:lnSpc>
              <a:buFont typeface="Wingdings" charset="2"/>
              <a:buChar char="n"/>
              <a:defRPr/>
            </a:pPr>
            <a:r>
              <a:rPr lang="en-US" altLang="en-US" sz="2400"/>
              <a:t>Packets are transmitted over any available connection to the destination, where the receiving node reassembles the message</a:t>
            </a:r>
          </a:p>
        </p:txBody>
      </p:sp>
      <p:pic>
        <p:nvPicPr>
          <p:cNvPr id="60421" name="Picture 6">
            <a:extLst>
              <a:ext uri="{FF2B5EF4-FFF2-40B4-BE49-F238E27FC236}">
                <a16:creationId xmlns:a16="http://schemas.microsoft.com/office/drawing/2014/main" id="{79BA418F-B412-A45C-3127-364C5585E2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0" y="3629025"/>
            <a:ext cx="71501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869">
                                            <p:txEl>
                                              <p:pRg st="0" end="0"/>
                                            </p:txEl>
                                          </p:spTgt>
                                        </p:tgtEl>
                                        <p:attrNameLst>
                                          <p:attrName>style.visibility</p:attrName>
                                        </p:attrNameLst>
                                      </p:cBhvr>
                                      <p:to>
                                        <p:strVal val="visible"/>
                                      </p:to>
                                    </p:set>
                                    <p:anim calcmode="lin" valueType="num">
                                      <p:cBhvr additive="base">
                                        <p:cTn id="7" dur="500" fill="hold"/>
                                        <p:tgtEl>
                                          <p:spTgt spid="1648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48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869">
                                            <p:txEl>
                                              <p:pRg st="1" end="1"/>
                                            </p:txEl>
                                          </p:spTgt>
                                        </p:tgtEl>
                                        <p:attrNameLst>
                                          <p:attrName>style.visibility</p:attrName>
                                        </p:attrNameLst>
                                      </p:cBhvr>
                                      <p:to>
                                        <p:strVal val="visible"/>
                                      </p:to>
                                    </p:set>
                                    <p:anim calcmode="lin" valueType="num">
                                      <p:cBhvr additive="base">
                                        <p:cTn id="13" dur="500" fill="hold"/>
                                        <p:tgtEl>
                                          <p:spTgt spid="1648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486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F3763005-0B15-5385-C356-F3F25CB0D1E4}"/>
              </a:ext>
            </a:extLst>
          </p:cNvPr>
          <p:cNvSpPr>
            <a:spLocks noGrp="1" noChangeArrowheads="1"/>
          </p:cNvSpPr>
          <p:nvPr>
            <p:ph type="title"/>
          </p:nvPr>
        </p:nvSpPr>
        <p:spPr>
          <a:xfrm>
            <a:off x="457200" y="544513"/>
            <a:ext cx="8229600" cy="606425"/>
          </a:xfrm>
        </p:spPr>
        <p:txBody>
          <a:bodyPr/>
          <a:lstStyle/>
          <a:p>
            <a:pPr eaLnBrk="1" hangingPunct="1">
              <a:defRPr/>
            </a:pPr>
            <a:r>
              <a:rPr lang="en-US" altLang="en-US" dirty="0"/>
              <a:t>Packet Errors</a:t>
            </a:r>
          </a:p>
        </p:txBody>
      </p:sp>
      <p:sp>
        <p:nvSpPr>
          <p:cNvPr id="165891" name="Rectangle 3">
            <a:extLst>
              <a:ext uri="{FF2B5EF4-FFF2-40B4-BE49-F238E27FC236}">
                <a16:creationId xmlns:a16="http://schemas.microsoft.com/office/drawing/2014/main" id="{A218DFA0-DE0C-E982-C0E8-E9A1F2A7EB78}"/>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t>The Internet was designed to be a “best effort” network when it was conceived</a:t>
            </a:r>
          </a:p>
          <a:p>
            <a:pPr eaLnBrk="1" hangingPunct="1">
              <a:lnSpc>
                <a:spcPct val="90000"/>
              </a:lnSpc>
              <a:buFont typeface="Wingdings" charset="2"/>
              <a:buChar char="n"/>
              <a:defRPr/>
            </a:pPr>
            <a:endParaRPr lang="en-US" altLang="en-US" sz="2400" dirty="0"/>
          </a:p>
          <a:p>
            <a:pPr eaLnBrk="1" hangingPunct="1">
              <a:lnSpc>
                <a:spcPct val="90000"/>
              </a:lnSpc>
              <a:buFont typeface="Wingdings" charset="2"/>
              <a:buChar char="n"/>
              <a:defRPr/>
            </a:pPr>
            <a:r>
              <a:rPr lang="en-US" altLang="en-US" sz="2400" dirty="0"/>
              <a:t>Performance, Security and Reliability enhancements have been band aids on top of the original, simple design</a:t>
            </a:r>
          </a:p>
          <a:p>
            <a:pPr eaLnBrk="1" hangingPunct="1">
              <a:lnSpc>
                <a:spcPct val="90000"/>
              </a:lnSpc>
              <a:buFont typeface="Wingdings" charset="2"/>
              <a:buChar char="n"/>
              <a:defRPr/>
            </a:pPr>
            <a:endParaRPr lang="en-US" altLang="en-US" sz="2400" dirty="0"/>
          </a:p>
          <a:p>
            <a:pPr eaLnBrk="1" hangingPunct="1">
              <a:lnSpc>
                <a:spcPct val="90000"/>
              </a:lnSpc>
              <a:buFont typeface="Wingdings" charset="2"/>
              <a:buChar char="n"/>
              <a:defRPr/>
            </a:pPr>
            <a:r>
              <a:rPr lang="en-US" altLang="en-US" sz="2400" dirty="0"/>
              <a:t>Approximately 1-3 % of ALL packets sent over the Internet get lost and have to be re-transmitted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9EF96FD1-6B7F-6E00-FD9F-99E522436DEC}"/>
              </a:ext>
            </a:extLst>
          </p:cNvPr>
          <p:cNvSpPr>
            <a:spLocks noGrp="1" noChangeArrowheads="1"/>
          </p:cNvSpPr>
          <p:nvPr>
            <p:ph type="title"/>
          </p:nvPr>
        </p:nvSpPr>
        <p:spPr>
          <a:xfrm>
            <a:off x="457200" y="544513"/>
            <a:ext cx="8229600" cy="606425"/>
          </a:xfrm>
        </p:spPr>
        <p:txBody>
          <a:bodyPr/>
          <a:lstStyle/>
          <a:p>
            <a:pPr eaLnBrk="1" hangingPunct="1">
              <a:defRPr/>
            </a:pPr>
            <a:r>
              <a:rPr lang="en-US" altLang="en-US"/>
              <a:t>Domain Names</a:t>
            </a:r>
          </a:p>
        </p:txBody>
      </p:sp>
      <p:sp>
        <p:nvSpPr>
          <p:cNvPr id="166915" name="Rectangle 3">
            <a:extLst>
              <a:ext uri="{FF2B5EF4-FFF2-40B4-BE49-F238E27FC236}">
                <a16:creationId xmlns:a16="http://schemas.microsoft.com/office/drawing/2014/main" id="{1A2053BC-3C02-C87A-CB53-D0AE77C2977D}"/>
              </a:ext>
            </a:extLst>
          </p:cNvPr>
          <p:cNvSpPr>
            <a:spLocks noGrp="1" noChangeArrowheads="1"/>
          </p:cNvSpPr>
          <p:nvPr>
            <p:ph type="body" idx="1"/>
          </p:nvPr>
        </p:nvSpPr>
        <p:spPr/>
        <p:txBody>
          <a:bodyPr/>
          <a:lstStyle/>
          <a:p>
            <a:pPr eaLnBrk="1" hangingPunct="1">
              <a:buFont typeface="Wingdings" charset="2"/>
              <a:buChar char="n"/>
              <a:defRPr/>
            </a:pPr>
            <a:r>
              <a:rPr lang="en-US" altLang="en-US" sz="2400" dirty="0">
                <a:solidFill>
                  <a:srgbClr val="FF0000"/>
                </a:solidFill>
              </a:rPr>
              <a:t>Domain names</a:t>
            </a:r>
            <a:r>
              <a:rPr lang="en-US" altLang="en-US" sz="2400" dirty="0"/>
              <a:t> are more intuitive names for IP addresses.  </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The name </a:t>
            </a:r>
            <a:r>
              <a:rPr lang="en-US" altLang="en-US" sz="2400" dirty="0" err="1">
                <a:solidFill>
                  <a:srgbClr val="FF0000"/>
                </a:solidFill>
              </a:rPr>
              <a:t>cs.brown.edu</a:t>
            </a:r>
            <a:r>
              <a:rPr lang="en-US" altLang="en-US" sz="2400" dirty="0"/>
              <a:t> is the domain name for the Brown computer science home page.</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How is the connection made between the domain name and the IP address?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6F66C66B-237F-2A81-8FED-6EBFB944B881}"/>
              </a:ext>
            </a:extLst>
          </p:cNvPr>
          <p:cNvSpPr>
            <a:spLocks noGrp="1" noChangeArrowheads="1"/>
          </p:cNvSpPr>
          <p:nvPr>
            <p:ph type="title"/>
          </p:nvPr>
        </p:nvSpPr>
        <p:spPr>
          <a:xfrm>
            <a:off x="457200" y="544513"/>
            <a:ext cx="8229600" cy="606425"/>
          </a:xfrm>
        </p:spPr>
        <p:txBody>
          <a:bodyPr/>
          <a:lstStyle/>
          <a:p>
            <a:pPr eaLnBrk="1" hangingPunct="1">
              <a:defRPr/>
            </a:pPr>
            <a:r>
              <a:rPr lang="en-US" altLang="en-US"/>
              <a:t>Domain Name Servers</a:t>
            </a:r>
          </a:p>
        </p:txBody>
      </p:sp>
      <p:sp>
        <p:nvSpPr>
          <p:cNvPr id="167939" name="Rectangle 3">
            <a:extLst>
              <a:ext uri="{FF2B5EF4-FFF2-40B4-BE49-F238E27FC236}">
                <a16:creationId xmlns:a16="http://schemas.microsoft.com/office/drawing/2014/main" id="{0D90F232-0904-0CC7-D647-D9310C6747A7}"/>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dirty="0"/>
              <a:t>To some degree the process is distributed.  That is, Brown provides a name server for all domain names that end in </a:t>
            </a:r>
            <a:r>
              <a:rPr lang="en-US" altLang="en-US" sz="2800" dirty="0" err="1"/>
              <a:t>brown.edu</a:t>
            </a:r>
            <a:r>
              <a:rPr lang="en-US" altLang="en-US" sz="2800" dirty="0"/>
              <a:t>.</a:t>
            </a:r>
          </a:p>
          <a:p>
            <a:pPr eaLnBrk="1" hangingPunct="1">
              <a:lnSpc>
                <a:spcPct val="90000"/>
              </a:lnSpc>
              <a:buFont typeface="Wingdings" charset="2"/>
              <a:buNone/>
              <a:defRPr/>
            </a:pPr>
            <a:endParaRPr lang="en-US" altLang="en-US" sz="2800" dirty="0"/>
          </a:p>
          <a:p>
            <a:pPr eaLnBrk="1" hangingPunct="1">
              <a:lnSpc>
                <a:spcPct val="90000"/>
              </a:lnSpc>
              <a:buFont typeface="Wingdings" charset="2"/>
              <a:buChar char="n"/>
              <a:defRPr/>
            </a:pPr>
            <a:r>
              <a:rPr lang="en-US" altLang="en-US" sz="2800" dirty="0"/>
              <a:t>But how does the internet find the address of this name server?</a:t>
            </a:r>
          </a:p>
          <a:p>
            <a:pPr eaLnBrk="1" hangingPunct="1">
              <a:lnSpc>
                <a:spcPct val="90000"/>
              </a:lnSpc>
              <a:buFont typeface="Wingdings" charset="2"/>
              <a:buNone/>
              <a:defRPr/>
            </a:pPr>
            <a:endParaRPr lang="en-US" altLang="en-US" sz="2800" dirty="0"/>
          </a:p>
          <a:p>
            <a:pPr eaLnBrk="1" hangingPunct="1">
              <a:lnSpc>
                <a:spcPct val="90000"/>
              </a:lnSpc>
              <a:buFont typeface="Wingdings" charset="2"/>
              <a:buChar char="n"/>
              <a:defRPr/>
            </a:pPr>
            <a:r>
              <a:rPr lang="en-US" altLang="en-US" sz="2800" dirty="0"/>
              <a:t>There are top level name servers for each of the domains .com, .</a:t>
            </a:r>
            <a:r>
              <a:rPr lang="en-US" altLang="en-US" sz="2800" dirty="0" err="1"/>
              <a:t>edu</a:t>
            </a:r>
            <a:r>
              <a:rPr lang="en-US" altLang="en-US" sz="2800" dirty="0"/>
              <a:t>,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15D7F52A-85C1-261C-74EF-5B84802494BA}"/>
              </a:ext>
            </a:extLst>
          </p:cNvPr>
          <p:cNvSpPr>
            <a:spLocks noGrp="1" noChangeArrowheads="1"/>
          </p:cNvSpPr>
          <p:nvPr>
            <p:ph type="title"/>
          </p:nvPr>
        </p:nvSpPr>
        <p:spPr/>
        <p:txBody>
          <a:bodyPr/>
          <a:lstStyle/>
          <a:p>
            <a:pPr eaLnBrk="1" hangingPunct="1">
              <a:defRPr/>
            </a:pPr>
            <a:r>
              <a:rPr lang="en-US" altLang="en-US"/>
              <a:t>Top Level Domain Name Servers</a:t>
            </a:r>
          </a:p>
        </p:txBody>
      </p:sp>
      <p:sp>
        <p:nvSpPr>
          <p:cNvPr id="169987" name="Rectangle 3">
            <a:extLst>
              <a:ext uri="{FF2B5EF4-FFF2-40B4-BE49-F238E27FC236}">
                <a16:creationId xmlns:a16="http://schemas.microsoft.com/office/drawing/2014/main" id="{80F5F6E0-A368-2EBA-5548-F42245994BF8}"/>
              </a:ext>
            </a:extLst>
          </p:cNvPr>
          <p:cNvSpPr>
            <a:spLocks noGrp="1" noChangeArrowheads="1"/>
          </p:cNvSpPr>
          <p:nvPr>
            <p:ph type="body" idx="1"/>
          </p:nvPr>
        </p:nvSpPr>
        <p:spPr>
          <a:xfrm>
            <a:off x="457200" y="2057400"/>
            <a:ext cx="8229600" cy="4530725"/>
          </a:xfrm>
        </p:spPr>
        <p:txBody>
          <a:bodyPr/>
          <a:lstStyle/>
          <a:p>
            <a:pPr eaLnBrk="1" hangingPunct="1">
              <a:lnSpc>
                <a:spcPct val="90000"/>
              </a:lnSpc>
              <a:buFont typeface="Wingdings" charset="2"/>
              <a:buChar char="n"/>
              <a:defRPr/>
            </a:pPr>
            <a:r>
              <a:rPr lang="en-US" altLang="en-US" sz="2800"/>
              <a:t>When someone registers a .com domain name for instance, the registering company forwards this information to Network Solutions, the company that runs the primary top level domain name server for .com addresses.</a:t>
            </a:r>
          </a:p>
          <a:p>
            <a:pPr eaLnBrk="1" hangingPunct="1">
              <a:lnSpc>
                <a:spcPct val="90000"/>
              </a:lnSpc>
              <a:buFont typeface="Wingdings" charset="2"/>
              <a:buNone/>
              <a:defRPr/>
            </a:pPr>
            <a:endParaRPr lang="en-US" altLang="en-US" sz="2800"/>
          </a:p>
          <a:p>
            <a:pPr eaLnBrk="1" hangingPunct="1">
              <a:lnSpc>
                <a:spcPct val="90000"/>
              </a:lnSpc>
              <a:buFont typeface="Wingdings" charset="2"/>
              <a:buChar char="n"/>
              <a:defRPr/>
            </a:pPr>
            <a:r>
              <a:rPr lang="en-US" altLang="en-US" sz="2800"/>
              <a:t>They add this information to the name server that they run.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2B81B813-62C2-2F4D-C015-9650BB6C2A67}"/>
              </a:ext>
            </a:extLst>
          </p:cNvPr>
          <p:cNvSpPr>
            <a:spLocks noGrp="1" noChangeArrowheads="1"/>
          </p:cNvSpPr>
          <p:nvPr>
            <p:ph type="title"/>
          </p:nvPr>
        </p:nvSpPr>
        <p:spPr/>
        <p:txBody>
          <a:bodyPr/>
          <a:lstStyle/>
          <a:p>
            <a:pPr eaLnBrk="1" hangingPunct="1">
              <a:defRPr/>
            </a:pPr>
            <a:r>
              <a:rPr lang="en-US" altLang="en-US"/>
              <a:t>Secondary Top Level Servers</a:t>
            </a:r>
          </a:p>
        </p:txBody>
      </p:sp>
      <p:sp>
        <p:nvSpPr>
          <p:cNvPr id="171011" name="Rectangle 3">
            <a:extLst>
              <a:ext uri="{FF2B5EF4-FFF2-40B4-BE49-F238E27FC236}">
                <a16:creationId xmlns:a16="http://schemas.microsoft.com/office/drawing/2014/main" id="{A8E42FB8-F11B-D6D8-4DA8-30B05448EA42}"/>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dirty="0"/>
              <a:t>Within 48 hours of the entry into the Network Solutions machine this information is copied over into several other top level servers. </a:t>
            </a:r>
          </a:p>
          <a:p>
            <a:pPr eaLnBrk="1" hangingPunct="1">
              <a:lnSpc>
                <a:spcPct val="90000"/>
              </a:lnSpc>
              <a:buFont typeface="Wingdings" charset="2"/>
              <a:buNone/>
              <a:defRPr/>
            </a:pPr>
            <a:endParaRPr lang="en-US" altLang="en-US" dirty="0"/>
          </a:p>
          <a:p>
            <a:pPr eaLnBrk="1" hangingPunct="1">
              <a:lnSpc>
                <a:spcPct val="90000"/>
              </a:lnSpc>
              <a:buFont typeface="Wingdings" charset="2"/>
              <a:buChar char="n"/>
              <a:defRPr/>
            </a:pPr>
            <a:r>
              <a:rPr lang="en-US" altLang="en-US" dirty="0"/>
              <a:t>This relieves traffic on any one, and makes sure that one machine going down will not cripple the internet.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B6466E41-3451-4494-7D6D-61656EA2A789}"/>
              </a:ext>
            </a:extLst>
          </p:cNvPr>
          <p:cNvSpPr>
            <a:spLocks noGrp="1" noChangeArrowheads="1"/>
          </p:cNvSpPr>
          <p:nvPr>
            <p:ph type="title"/>
          </p:nvPr>
        </p:nvSpPr>
        <p:spPr>
          <a:xfrm>
            <a:off x="609600" y="228600"/>
            <a:ext cx="7772400" cy="762000"/>
          </a:xfrm>
        </p:spPr>
        <p:txBody>
          <a:bodyPr/>
          <a:lstStyle/>
          <a:p>
            <a:pPr eaLnBrk="1" hangingPunct="1">
              <a:defRPr/>
            </a:pPr>
            <a:r>
              <a:rPr lang="en-US" altLang="en-US"/>
              <a:t>Caching Servers</a:t>
            </a:r>
          </a:p>
        </p:txBody>
      </p:sp>
      <p:sp>
        <p:nvSpPr>
          <p:cNvPr id="174083" name="Rectangle 3">
            <a:extLst>
              <a:ext uri="{FF2B5EF4-FFF2-40B4-BE49-F238E27FC236}">
                <a16:creationId xmlns:a16="http://schemas.microsoft.com/office/drawing/2014/main" id="{51265826-05A0-F129-02F3-683932684951}"/>
              </a:ext>
            </a:extLst>
          </p:cNvPr>
          <p:cNvSpPr>
            <a:spLocks noGrp="1" noChangeArrowheads="1"/>
          </p:cNvSpPr>
          <p:nvPr>
            <p:ph type="body" idx="1"/>
          </p:nvPr>
        </p:nvSpPr>
        <p:spPr>
          <a:xfrm>
            <a:off x="838200" y="914400"/>
            <a:ext cx="7772400" cy="4114800"/>
          </a:xfrm>
        </p:spPr>
        <p:txBody>
          <a:bodyPr/>
          <a:lstStyle/>
          <a:p>
            <a:pPr eaLnBrk="1" hangingPunct="1">
              <a:lnSpc>
                <a:spcPct val="90000"/>
              </a:lnSpc>
              <a:buFont typeface="Wingdings" charset="2"/>
              <a:buChar char="n"/>
              <a:defRPr/>
            </a:pPr>
            <a:r>
              <a:rPr lang="en-US" altLang="en-US" sz="2400" dirty="0"/>
              <a:t>Caching servers are located at locations where there is a high degree of activity</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They maintain copies of the most frequently accessed web pages so that they can be retrieved “locally” instead of having to go over the internet for each access</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This works for those web pages that don’t change very often</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Most large businesses and institutions have local caching servers</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Increases performance and reduces traffic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0DE91824-045F-0973-C946-764E6233289F}"/>
              </a:ext>
            </a:extLst>
          </p:cNvPr>
          <p:cNvSpPr>
            <a:spLocks noGrp="1" noChangeArrowheads="1"/>
          </p:cNvSpPr>
          <p:nvPr>
            <p:ph type="title"/>
          </p:nvPr>
        </p:nvSpPr>
        <p:spPr/>
        <p:txBody>
          <a:bodyPr/>
          <a:lstStyle/>
          <a:p>
            <a:pPr eaLnBrk="1" hangingPunct="1">
              <a:defRPr/>
            </a:pPr>
            <a:r>
              <a:rPr lang="en-US" altLang="en-US"/>
              <a:t>How to Get Your Own .Com</a:t>
            </a:r>
          </a:p>
        </p:txBody>
      </p:sp>
      <p:sp>
        <p:nvSpPr>
          <p:cNvPr id="168963" name="Rectangle 3">
            <a:extLst>
              <a:ext uri="{FF2B5EF4-FFF2-40B4-BE49-F238E27FC236}">
                <a16:creationId xmlns:a16="http://schemas.microsoft.com/office/drawing/2014/main" id="{67C9D8FE-419C-AAD1-C861-CC2062ABA7E9}"/>
              </a:ext>
            </a:extLst>
          </p:cNvPr>
          <p:cNvSpPr>
            <a:spLocks noGrp="1" noChangeArrowheads="1"/>
          </p:cNvSpPr>
          <p:nvPr>
            <p:ph type="body" idx="1"/>
          </p:nvPr>
        </p:nvSpPr>
        <p:spPr/>
        <p:txBody>
          <a:bodyPr/>
          <a:lstStyle/>
          <a:p>
            <a:pPr eaLnBrk="1" hangingPunct="1">
              <a:buFont typeface="Wingdings" charset="2"/>
              <a:buChar char="n"/>
              <a:defRPr/>
            </a:pPr>
            <a:r>
              <a:rPr lang="en-US" altLang="en-US" sz="2400" dirty="0"/>
              <a:t>Go to a domain registry like Go Daddy!</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Register a unique name that is not already in use!</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These days you can register a  domain name for about $25/year.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1969_4-node_map">
            <a:extLst>
              <a:ext uri="{FF2B5EF4-FFF2-40B4-BE49-F238E27FC236}">
                <a16:creationId xmlns:a16="http://schemas.microsoft.com/office/drawing/2014/main" id="{BAEB2E2C-84C1-6D69-090D-3C23A90B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057400"/>
            <a:ext cx="4937125"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ext Box 3">
            <a:extLst>
              <a:ext uri="{FF2B5EF4-FFF2-40B4-BE49-F238E27FC236}">
                <a16:creationId xmlns:a16="http://schemas.microsoft.com/office/drawing/2014/main" id="{A9006836-22DC-3D05-F091-8249A92E8637}"/>
              </a:ext>
            </a:extLst>
          </p:cNvPr>
          <p:cNvSpPr txBox="1">
            <a:spLocks noChangeArrowheads="1"/>
          </p:cNvSpPr>
          <p:nvPr/>
        </p:nvSpPr>
        <p:spPr bwMode="auto">
          <a:xfrm>
            <a:off x="3124200" y="457200"/>
            <a:ext cx="3505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50000"/>
              </a:spcBef>
              <a:buClrTx/>
              <a:buSzTx/>
              <a:buFontTx/>
              <a:buNone/>
            </a:pPr>
            <a:r>
              <a:rPr lang="en-US" altLang="en-US" sz="2800">
                <a:latin typeface="Times New Roman" panose="02020603050405020304" pitchFamily="18" charset="0"/>
              </a:rPr>
              <a:t>The Original Internet 	1969</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6C9DB821-F8C8-31F7-079D-FF2EE65F8FFD}"/>
              </a:ext>
            </a:extLst>
          </p:cNvPr>
          <p:cNvSpPr>
            <a:spLocks noGrp="1" noChangeArrowheads="1"/>
          </p:cNvSpPr>
          <p:nvPr>
            <p:ph type="title"/>
          </p:nvPr>
        </p:nvSpPr>
        <p:spPr>
          <a:xfrm>
            <a:off x="457200" y="304800"/>
            <a:ext cx="8229600" cy="1139825"/>
          </a:xfrm>
        </p:spPr>
        <p:txBody>
          <a:bodyPr/>
          <a:lstStyle/>
          <a:p>
            <a:pPr eaLnBrk="1" hangingPunct="1">
              <a:defRPr/>
            </a:pPr>
            <a:r>
              <a:rPr lang="en-US" altLang="en-US"/>
              <a:t>Space…the Final Frontier</a:t>
            </a:r>
          </a:p>
        </p:txBody>
      </p:sp>
      <p:sp>
        <p:nvSpPr>
          <p:cNvPr id="175107" name="Rectangle 3">
            <a:extLst>
              <a:ext uri="{FF2B5EF4-FFF2-40B4-BE49-F238E27FC236}">
                <a16:creationId xmlns:a16="http://schemas.microsoft.com/office/drawing/2014/main" id="{1713F57D-7B1A-BC4D-C743-65A1B53D12DE}"/>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000"/>
              <a:t>The Internet was designed to accommodate about 4 Billion unique addresses using the current address numbering scheme</a:t>
            </a:r>
          </a:p>
          <a:p>
            <a:pPr eaLnBrk="1" hangingPunct="1">
              <a:lnSpc>
                <a:spcPct val="90000"/>
              </a:lnSpc>
              <a:buFont typeface="Wingdings" charset="2"/>
              <a:buChar char="n"/>
              <a:defRPr/>
            </a:pPr>
            <a:endParaRPr lang="en-US" altLang="en-US" sz="2000"/>
          </a:p>
          <a:p>
            <a:pPr eaLnBrk="1" hangingPunct="1">
              <a:lnSpc>
                <a:spcPct val="90000"/>
              </a:lnSpc>
              <a:buFont typeface="Wingdings" charset="2"/>
              <a:buChar char="n"/>
              <a:defRPr/>
            </a:pPr>
            <a:r>
              <a:rPr lang="en-US" altLang="en-US" sz="2000"/>
              <a:t>Over 3.2 Billion addresses are already in use</a:t>
            </a:r>
          </a:p>
          <a:p>
            <a:pPr eaLnBrk="1" hangingPunct="1">
              <a:lnSpc>
                <a:spcPct val="90000"/>
              </a:lnSpc>
              <a:buFont typeface="Wingdings" charset="2"/>
              <a:buNone/>
              <a:defRPr/>
            </a:pPr>
            <a:endParaRPr lang="en-US" altLang="en-US" sz="2000"/>
          </a:p>
          <a:p>
            <a:pPr eaLnBrk="1" hangingPunct="1">
              <a:lnSpc>
                <a:spcPct val="90000"/>
              </a:lnSpc>
              <a:buFont typeface="Wingdings" charset="2"/>
              <a:buChar char="n"/>
              <a:defRPr/>
            </a:pPr>
            <a:r>
              <a:rPr lang="en-US" altLang="en-US" sz="2000"/>
              <a:t>Today, most domains and Internet Service Providers maintain tables of sub-addresses which are assigned to users when they connect in order to conserve addresses</a:t>
            </a:r>
          </a:p>
          <a:p>
            <a:pPr eaLnBrk="1" hangingPunct="1">
              <a:lnSpc>
                <a:spcPct val="90000"/>
              </a:lnSpc>
              <a:buFont typeface="Wingdings" charset="2"/>
              <a:buNone/>
              <a:defRPr/>
            </a:pPr>
            <a:endParaRPr lang="en-US" altLang="en-US" sz="2000"/>
          </a:p>
          <a:p>
            <a:pPr eaLnBrk="1" hangingPunct="1">
              <a:lnSpc>
                <a:spcPct val="90000"/>
              </a:lnSpc>
              <a:buFont typeface="Wingdings" charset="2"/>
              <a:buChar char="n"/>
              <a:defRPr/>
            </a:pPr>
            <a:r>
              <a:rPr lang="en-US" altLang="en-US" sz="2000"/>
              <a:t>This is very complicated and inefficient</a:t>
            </a:r>
          </a:p>
          <a:p>
            <a:pPr eaLnBrk="1" hangingPunct="1">
              <a:lnSpc>
                <a:spcPct val="90000"/>
              </a:lnSpc>
              <a:buFont typeface="Wingdings" charset="2"/>
              <a:buNone/>
              <a:defRPr/>
            </a:pPr>
            <a:endParaRPr lang="en-US" altLang="en-US" sz="2000"/>
          </a:p>
          <a:p>
            <a:pPr eaLnBrk="1" hangingPunct="1">
              <a:lnSpc>
                <a:spcPct val="90000"/>
              </a:lnSpc>
              <a:buFont typeface="Wingdings" charset="2"/>
              <a:buChar char="n"/>
              <a:defRPr/>
            </a:pPr>
            <a:r>
              <a:rPr lang="en-US" altLang="en-US" sz="2000"/>
              <a:t>Ideally, everyone and every device would have a unique address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00F907AD-50FA-E724-4E42-4B4ADF361397}"/>
              </a:ext>
            </a:extLst>
          </p:cNvPr>
          <p:cNvSpPr>
            <a:spLocks noGrp="1" noChangeArrowheads="1"/>
          </p:cNvSpPr>
          <p:nvPr>
            <p:ph type="title"/>
          </p:nvPr>
        </p:nvSpPr>
        <p:spPr>
          <a:xfrm>
            <a:off x="457200" y="544513"/>
            <a:ext cx="8229600" cy="606425"/>
          </a:xfrm>
        </p:spPr>
        <p:txBody>
          <a:bodyPr/>
          <a:lstStyle/>
          <a:p>
            <a:pPr eaLnBrk="1" hangingPunct="1">
              <a:defRPr/>
            </a:pPr>
            <a:r>
              <a:rPr lang="en-US" altLang="en-US"/>
              <a:t>IPV6 has the answer!</a:t>
            </a:r>
          </a:p>
        </p:txBody>
      </p:sp>
      <p:sp>
        <p:nvSpPr>
          <p:cNvPr id="176131" name="Rectangle 3">
            <a:extLst>
              <a:ext uri="{FF2B5EF4-FFF2-40B4-BE49-F238E27FC236}">
                <a16:creationId xmlns:a16="http://schemas.microsoft.com/office/drawing/2014/main" id="{2AB7DD9B-2747-C650-8BB9-922927CF7D95}"/>
              </a:ext>
            </a:extLst>
          </p:cNvPr>
          <p:cNvSpPr>
            <a:spLocks noGrp="1" noChangeArrowheads="1"/>
          </p:cNvSpPr>
          <p:nvPr>
            <p:ph type="body" idx="1"/>
          </p:nvPr>
        </p:nvSpPr>
        <p:spPr/>
        <p:txBody>
          <a:bodyPr/>
          <a:lstStyle/>
          <a:p>
            <a:pPr eaLnBrk="1" hangingPunct="1">
              <a:buFont typeface="Wingdings" charset="2"/>
              <a:buNone/>
              <a:defRPr/>
            </a:pPr>
            <a:r>
              <a:rPr lang="en-US" altLang="en-US" dirty="0"/>
              <a:t>Internet protocol Version 6 has been implemented which offers </a:t>
            </a:r>
          </a:p>
          <a:p>
            <a:pPr eaLnBrk="1" hangingPunct="1">
              <a:buFont typeface="Wingdings" charset="2"/>
              <a:buNone/>
              <a:defRPr/>
            </a:pPr>
            <a:endParaRPr lang="en-US" altLang="en-US" sz="2000" dirty="0">
              <a:solidFill>
                <a:srgbClr val="FF0000"/>
              </a:solidFill>
            </a:endParaRPr>
          </a:p>
          <a:p>
            <a:pPr eaLnBrk="1" hangingPunct="1">
              <a:buFont typeface="Wingdings" charset="2"/>
              <a:buNone/>
              <a:defRPr/>
            </a:pPr>
            <a:r>
              <a:rPr lang="en-US" altLang="en-US" sz="2000" dirty="0">
                <a:solidFill>
                  <a:srgbClr val="FF0000"/>
                </a:solidFill>
              </a:rPr>
              <a:t>	   </a:t>
            </a:r>
            <a:r>
              <a:rPr lang="en-US" altLang="en-US" sz="2000" b="1" dirty="0">
                <a:solidFill>
                  <a:srgbClr val="FF0000"/>
                </a:solidFill>
              </a:rPr>
              <a:t>340,282,366,920,938,463,463,374,607,431,768,211,456</a:t>
            </a:r>
            <a:r>
              <a:rPr lang="en-US" altLang="en-US" sz="2000" dirty="0"/>
              <a:t>  </a:t>
            </a:r>
          </a:p>
          <a:p>
            <a:pPr eaLnBrk="1" hangingPunct="1">
              <a:buFont typeface="Wingdings" charset="2"/>
              <a:buNone/>
              <a:defRPr/>
            </a:pPr>
            <a:r>
              <a:rPr lang="en-US" altLang="en-US" sz="2000" dirty="0"/>
              <a:t> 				</a:t>
            </a:r>
          </a:p>
          <a:p>
            <a:pPr eaLnBrk="1" hangingPunct="1">
              <a:buFont typeface="Wingdings" charset="2"/>
              <a:buNone/>
              <a:defRPr/>
            </a:pPr>
            <a:r>
              <a:rPr lang="en-US" altLang="en-US" sz="2000" dirty="0"/>
              <a:t>				   </a:t>
            </a:r>
            <a:r>
              <a:rPr lang="en-US" altLang="en-US" sz="2000" b="1" dirty="0"/>
              <a:t>addresses</a:t>
            </a:r>
          </a:p>
          <a:p>
            <a:pPr eaLnBrk="1" hangingPunct="1">
              <a:buFont typeface="Wingdings" charset="2"/>
              <a:buNone/>
              <a:defRPr/>
            </a:pPr>
            <a:endParaRPr lang="en-US" altLang="en-US" sz="2000" b="1" dirty="0"/>
          </a:p>
          <a:p>
            <a:pPr eaLnBrk="1" hangingPunct="1">
              <a:buFont typeface="Wingdings" charset="2"/>
              <a:buNone/>
              <a:defRPr/>
            </a:pPr>
            <a:r>
              <a:rPr lang="en-US" altLang="en-US" dirty="0"/>
              <a:t>	</a:t>
            </a:r>
            <a:r>
              <a:rPr lang="en-US" altLang="en-US" sz="2400" dirty="0"/>
              <a:t>4 billion X 4 billion X 4 billion X 4 billion</a:t>
            </a:r>
          </a:p>
          <a:p>
            <a:pPr eaLnBrk="1" hangingPunct="1">
              <a:buFont typeface="Wingdings" charset="2"/>
              <a:buNone/>
              <a:defRPr/>
            </a:pPr>
            <a:r>
              <a:rPr lang="en-US" altLang="en-US" dirty="0"/>
              <a:t>			How many is that?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F84A1B3-7A27-1344-59E9-AD679CA1B10A}"/>
              </a:ext>
            </a:extLst>
          </p:cNvPr>
          <p:cNvSpPr>
            <a:spLocks noGrp="1" noChangeArrowheads="1"/>
          </p:cNvSpPr>
          <p:nvPr>
            <p:ph type="title"/>
          </p:nvPr>
        </p:nvSpPr>
        <p:spPr>
          <a:xfrm>
            <a:off x="457200" y="544513"/>
            <a:ext cx="8229600" cy="606425"/>
          </a:xfrm>
        </p:spPr>
        <p:txBody>
          <a:bodyPr/>
          <a:lstStyle/>
          <a:p>
            <a:pPr eaLnBrk="1" hangingPunct="1">
              <a:defRPr/>
            </a:pPr>
            <a:r>
              <a:rPr lang="en-US" altLang="en-US"/>
              <a:t>Why is that important?</a:t>
            </a:r>
          </a:p>
        </p:txBody>
      </p:sp>
      <p:sp>
        <p:nvSpPr>
          <p:cNvPr id="177155" name="Rectangle 3">
            <a:extLst>
              <a:ext uri="{FF2B5EF4-FFF2-40B4-BE49-F238E27FC236}">
                <a16:creationId xmlns:a16="http://schemas.microsoft.com/office/drawing/2014/main" id="{03CD0ABB-4FD2-7E91-09CB-748693A8C198}"/>
              </a:ext>
            </a:extLst>
          </p:cNvPr>
          <p:cNvSpPr>
            <a:spLocks noGrp="1" noChangeArrowheads="1"/>
          </p:cNvSpPr>
          <p:nvPr>
            <p:ph type="body" idx="1"/>
          </p:nvPr>
        </p:nvSpPr>
        <p:spPr/>
        <p:txBody>
          <a:bodyPr/>
          <a:lstStyle/>
          <a:p>
            <a:pPr eaLnBrk="1" hangingPunct="1">
              <a:buFont typeface="Wingdings" charset="2"/>
              <a:buNone/>
              <a:defRPr/>
            </a:pPr>
            <a:r>
              <a:rPr lang="en-US" altLang="en-US" sz="2800" dirty="0"/>
              <a:t>When fully implemented, everyone on the planet and every device that they own could have a </a:t>
            </a:r>
            <a:r>
              <a:rPr lang="en-US" altLang="en-US" sz="2800" dirty="0">
                <a:solidFill>
                  <a:srgbClr val="FF0000"/>
                </a:solidFill>
              </a:rPr>
              <a:t>unique</a:t>
            </a:r>
            <a:r>
              <a:rPr lang="en-US" altLang="en-US" sz="2800" dirty="0"/>
              <a:t> internet address</a:t>
            </a:r>
          </a:p>
          <a:p>
            <a:pPr eaLnBrk="1" hangingPunct="1">
              <a:buFont typeface="Wingdings" charset="2"/>
              <a:buNone/>
              <a:defRPr/>
            </a:pPr>
            <a:endParaRPr lang="en-US" altLang="en-US" sz="2800" dirty="0"/>
          </a:p>
          <a:p>
            <a:pPr eaLnBrk="1" hangingPunct="1">
              <a:buFont typeface="Wingdings" charset="2"/>
              <a:buNone/>
              <a:defRPr/>
            </a:pPr>
            <a:r>
              <a:rPr lang="en-US" altLang="en-US" sz="2800" dirty="0"/>
              <a:t>Computers, PDAs, Cellphones, Media Players, Wrist watches, Appliances, Televisions, Radios, Automobiles…the list goes 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1" name="Object 4">
            <a:extLst>
              <a:ext uri="{FF2B5EF4-FFF2-40B4-BE49-F238E27FC236}">
                <a16:creationId xmlns:a16="http://schemas.microsoft.com/office/drawing/2014/main" id="{395E0432-3986-B407-0DC7-C2218EB01327}"/>
              </a:ext>
            </a:extLst>
          </p:cNvPr>
          <p:cNvGraphicFramePr>
            <a:graphicFrameLocks noChangeAspect="1"/>
          </p:cNvGraphicFramePr>
          <p:nvPr/>
        </p:nvGraphicFramePr>
        <p:xfrm>
          <a:off x="296863" y="990600"/>
          <a:ext cx="8812212" cy="5410200"/>
        </p:xfrm>
        <a:graphic>
          <a:graphicData uri="http://schemas.openxmlformats.org/presentationml/2006/ole">
            <mc:AlternateContent xmlns:mc="http://schemas.openxmlformats.org/markup-compatibility/2006">
              <mc:Choice xmlns:v="urn:schemas-microsoft-com:vml" Requires="v">
                <p:oleObj name="Document" r:id="rId2" imgW="37896800" imgH="23266400" progId="Word.Document.12">
                  <p:embed/>
                </p:oleObj>
              </mc:Choice>
              <mc:Fallback>
                <p:oleObj name="Document" r:id="rId2" imgW="37896800" imgH="23266400"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990600"/>
                        <a:ext cx="8812212"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2" name="TextBox 5">
            <a:extLst>
              <a:ext uri="{FF2B5EF4-FFF2-40B4-BE49-F238E27FC236}">
                <a16:creationId xmlns:a16="http://schemas.microsoft.com/office/drawing/2014/main" id="{8CD6508E-7F31-66B1-B909-12E89727E02E}"/>
              </a:ext>
            </a:extLst>
          </p:cNvPr>
          <p:cNvSpPr txBox="1">
            <a:spLocks noChangeArrowheads="1"/>
          </p:cNvSpPr>
          <p:nvPr/>
        </p:nvSpPr>
        <p:spPr bwMode="auto">
          <a:xfrm>
            <a:off x="685800" y="304800"/>
            <a:ext cx="792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1800"/>
              <a:t>        Distribution of Devices Connected to the Internet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4876DFB2-CCB4-D2E6-8D98-328D0E5CC4A8}"/>
              </a:ext>
            </a:extLst>
          </p:cNvPr>
          <p:cNvSpPr>
            <a:spLocks noGrp="1" noChangeArrowheads="1"/>
          </p:cNvSpPr>
          <p:nvPr>
            <p:ph type="title"/>
          </p:nvPr>
        </p:nvSpPr>
        <p:spPr>
          <a:xfrm>
            <a:off x="457200" y="544513"/>
            <a:ext cx="8229600" cy="606425"/>
          </a:xfrm>
        </p:spPr>
        <p:txBody>
          <a:bodyPr/>
          <a:lstStyle/>
          <a:p>
            <a:pPr eaLnBrk="1" hangingPunct="1">
              <a:defRPr/>
            </a:pPr>
            <a:r>
              <a:rPr lang="en-US" altLang="en-US"/>
              <a:t>Information Overload!</a:t>
            </a:r>
          </a:p>
        </p:txBody>
      </p:sp>
      <p:sp>
        <p:nvSpPr>
          <p:cNvPr id="178179" name="Rectangle 3">
            <a:extLst>
              <a:ext uri="{FF2B5EF4-FFF2-40B4-BE49-F238E27FC236}">
                <a16:creationId xmlns:a16="http://schemas.microsoft.com/office/drawing/2014/main" id="{CCA9D3A0-0ED2-88AE-CED6-41C19DDC1086}"/>
              </a:ext>
            </a:extLst>
          </p:cNvPr>
          <p:cNvSpPr>
            <a:spLocks noGrp="1" noChangeArrowheads="1"/>
          </p:cNvSpPr>
          <p:nvPr>
            <p:ph type="body" idx="1"/>
          </p:nvPr>
        </p:nvSpPr>
        <p:spPr/>
        <p:txBody>
          <a:bodyPr/>
          <a:lstStyle/>
          <a:p>
            <a:pPr eaLnBrk="1" hangingPunct="1">
              <a:buFont typeface="Wingdings" charset="0"/>
              <a:buChar char="n"/>
              <a:defRPr/>
            </a:pPr>
            <a:r>
              <a:rPr lang="en-US" i="1">
                <a:cs typeface="+mn-cs"/>
              </a:rPr>
              <a:t>the world's total yearly production of print, film, optical, and magnetic content would require roughly 1.5 billion gigabytes of storage. This is the equivalent of 250 megabytes per person for each man, woman, and child on earth</a:t>
            </a:r>
            <a:endParaRPr lang="en-US">
              <a:cs typeface="+mn-cs"/>
            </a:endParaRPr>
          </a:p>
          <a:p>
            <a:pPr eaLnBrk="1" hangingPunct="1">
              <a:buFont typeface="Wingdings" charset="0"/>
              <a:buChar char="n"/>
              <a:defRPr/>
            </a:pPr>
            <a:endParaRPr lang="en-US">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FF7C5DD9-786B-7622-36B9-BEFE5618582E}"/>
              </a:ext>
            </a:extLst>
          </p:cNvPr>
          <p:cNvSpPr>
            <a:spLocks noGrp="1" noChangeArrowheads="1"/>
          </p:cNvSpPr>
          <p:nvPr>
            <p:ph type="title"/>
          </p:nvPr>
        </p:nvSpPr>
        <p:spPr/>
        <p:txBody>
          <a:bodyPr/>
          <a:lstStyle/>
          <a:p>
            <a:pPr eaLnBrk="1" hangingPunct="1">
              <a:defRPr/>
            </a:pPr>
            <a:r>
              <a:rPr lang="en-US" altLang="en-US" sz="4000"/>
              <a:t>What a physical model of it might look like</a:t>
            </a:r>
          </a:p>
        </p:txBody>
      </p:sp>
      <p:sp>
        <p:nvSpPr>
          <p:cNvPr id="180227" name="Rectangle 3">
            <a:extLst>
              <a:ext uri="{FF2B5EF4-FFF2-40B4-BE49-F238E27FC236}">
                <a16:creationId xmlns:a16="http://schemas.microsoft.com/office/drawing/2014/main" id="{093FE67C-2D36-38AC-2648-5E844A4C4814}"/>
              </a:ext>
            </a:extLst>
          </p:cNvPr>
          <p:cNvSpPr>
            <a:spLocks noGrp="1" noChangeArrowheads="1"/>
          </p:cNvSpPr>
          <p:nvPr>
            <p:ph type="body" idx="1"/>
          </p:nvPr>
        </p:nvSpPr>
        <p:spPr/>
        <p:txBody>
          <a:bodyPr/>
          <a:lstStyle/>
          <a:p>
            <a:pPr eaLnBrk="1" hangingPunct="1">
              <a:buFont typeface="Wingdings" charset="0"/>
              <a:buChar char="n"/>
              <a:defRPr/>
            </a:pPr>
            <a:endParaRPr lang="en-US">
              <a:cs typeface="+mn-cs"/>
            </a:endParaRPr>
          </a:p>
        </p:txBody>
      </p:sp>
      <p:pic>
        <p:nvPicPr>
          <p:cNvPr id="73731" name="Picture 4" descr="0iterations">
            <a:extLst>
              <a:ext uri="{FF2B5EF4-FFF2-40B4-BE49-F238E27FC236}">
                <a16:creationId xmlns:a16="http://schemas.microsoft.com/office/drawing/2014/main" id="{00A0912F-59EE-1593-3453-B8B873DCA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3452813"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4B1C02F6-9089-AB2D-2298-4784D8D2BD0B}"/>
              </a:ext>
            </a:extLst>
          </p:cNvPr>
          <p:cNvSpPr>
            <a:spLocks noGrp="1" noChangeArrowheads="1"/>
          </p:cNvSpPr>
          <p:nvPr>
            <p:ph type="title"/>
          </p:nvPr>
        </p:nvSpPr>
        <p:spPr/>
        <p:txBody>
          <a:bodyPr/>
          <a:lstStyle/>
          <a:p>
            <a:pPr eaLnBrk="1" hangingPunct="1">
              <a:defRPr/>
            </a:pPr>
            <a:r>
              <a:rPr lang="en-US" altLang="en-US"/>
              <a:t>Security Issues</a:t>
            </a:r>
          </a:p>
        </p:txBody>
      </p:sp>
      <p:sp>
        <p:nvSpPr>
          <p:cNvPr id="150531" name="Rectangle 3">
            <a:extLst>
              <a:ext uri="{FF2B5EF4-FFF2-40B4-BE49-F238E27FC236}">
                <a16:creationId xmlns:a16="http://schemas.microsoft.com/office/drawing/2014/main" id="{562F62BB-D718-3856-4403-4F464BAD51B5}"/>
              </a:ext>
            </a:extLst>
          </p:cNvPr>
          <p:cNvSpPr>
            <a:spLocks noGrp="1" noChangeArrowheads="1"/>
          </p:cNvSpPr>
          <p:nvPr>
            <p:ph type="body" idx="1"/>
          </p:nvPr>
        </p:nvSpPr>
        <p:spPr>
          <a:xfrm>
            <a:off x="457200" y="1600200"/>
            <a:ext cx="8229600" cy="5105400"/>
          </a:xfrm>
        </p:spPr>
        <p:txBody>
          <a:bodyPr/>
          <a:lstStyle/>
          <a:p>
            <a:pPr eaLnBrk="1" hangingPunct="1">
              <a:buFont typeface="Wingdings" charset="0"/>
              <a:buChar char="n"/>
              <a:defRPr/>
            </a:pPr>
            <a:r>
              <a:rPr lang="en-US" sz="2400" dirty="0">
                <a:cs typeface="+mn-cs"/>
              </a:rPr>
              <a:t>The widespread adoption of the Internet and the Web and Email in particular, have made the net the breeding ground for many types of illicit or undesirable activities</a:t>
            </a:r>
            <a:r>
              <a:rPr lang="en-US" dirty="0">
                <a:cs typeface="+mn-cs"/>
              </a:rPr>
              <a:t>:</a:t>
            </a:r>
          </a:p>
          <a:p>
            <a:pPr eaLnBrk="1" hangingPunct="1">
              <a:buFont typeface="Wingdings" charset="0"/>
              <a:buNone/>
              <a:defRPr/>
            </a:pPr>
            <a:endParaRPr lang="en-US" dirty="0">
              <a:cs typeface="+mn-cs"/>
            </a:endParaRPr>
          </a:p>
          <a:p>
            <a:pPr lvl="1" eaLnBrk="1" hangingPunct="1">
              <a:defRPr/>
            </a:pPr>
            <a:r>
              <a:rPr lang="en-US" dirty="0"/>
              <a:t>Computer Viruses, Trojans and Worms</a:t>
            </a:r>
          </a:p>
          <a:p>
            <a:pPr lvl="1" eaLnBrk="1" hangingPunct="1">
              <a:defRPr/>
            </a:pPr>
            <a:r>
              <a:rPr lang="en-US" dirty="0"/>
              <a:t>Financial Fraud and Identity Theft</a:t>
            </a:r>
          </a:p>
          <a:p>
            <a:pPr lvl="1" eaLnBrk="1" hangingPunct="1">
              <a:defRPr/>
            </a:pPr>
            <a:r>
              <a:rPr lang="en-US" dirty="0"/>
              <a:t>Crimes against seniors, minors</a:t>
            </a:r>
          </a:p>
          <a:p>
            <a:pPr lvl="1" eaLnBrk="1" hangingPunct="1">
              <a:defRPr/>
            </a:pPr>
            <a:r>
              <a:rPr lang="en-US" dirty="0"/>
              <a:t>Anonymous Libel</a:t>
            </a:r>
          </a:p>
          <a:p>
            <a:pPr lvl="1" eaLnBrk="1" hangingPunct="1">
              <a:defRPr/>
            </a:pPr>
            <a:r>
              <a:rPr lang="en-US" dirty="0"/>
              <a:t>State sponsored Cyber warfare</a:t>
            </a:r>
          </a:p>
          <a:p>
            <a:pPr lvl="1" eaLnBrk="1" hangingPunct="1">
              <a:buFontTx/>
              <a:buNone/>
              <a:defRPr/>
            </a:pPr>
            <a:endParaRPr lang="en-US" dirty="0"/>
          </a:p>
          <a:p>
            <a:pPr lvl="1" eaLnBrk="1" hangingPunct="1">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D4988E31-AEAD-A2FD-6470-BCF93613B5F9}"/>
              </a:ext>
            </a:extLst>
          </p:cNvPr>
          <p:cNvSpPr>
            <a:spLocks noGrp="1" noChangeArrowheads="1"/>
          </p:cNvSpPr>
          <p:nvPr>
            <p:ph type="title"/>
          </p:nvPr>
        </p:nvSpPr>
        <p:spPr/>
        <p:txBody>
          <a:bodyPr/>
          <a:lstStyle/>
          <a:p>
            <a:pPr eaLnBrk="1" hangingPunct="1">
              <a:defRPr/>
            </a:pPr>
            <a:r>
              <a:rPr lang="en-US" altLang="en-US"/>
              <a:t>The Impact of the Internet</a:t>
            </a:r>
          </a:p>
        </p:txBody>
      </p:sp>
      <p:sp>
        <p:nvSpPr>
          <p:cNvPr id="201731" name="Rectangle 3">
            <a:extLst>
              <a:ext uri="{FF2B5EF4-FFF2-40B4-BE49-F238E27FC236}">
                <a16:creationId xmlns:a16="http://schemas.microsoft.com/office/drawing/2014/main" id="{A9448EF9-D5E2-2206-22B2-4046B7AC2122}"/>
              </a:ext>
            </a:extLst>
          </p:cNvPr>
          <p:cNvSpPr>
            <a:spLocks noGrp="1" noChangeArrowheads="1"/>
          </p:cNvSpPr>
          <p:nvPr>
            <p:ph type="body" idx="1"/>
          </p:nvPr>
        </p:nvSpPr>
        <p:spPr/>
        <p:txBody>
          <a:bodyPr/>
          <a:lstStyle/>
          <a:p>
            <a:pPr eaLnBrk="1" hangingPunct="1">
              <a:buFont typeface="Wingdings" charset="2"/>
              <a:buChar char="n"/>
              <a:defRPr/>
            </a:pPr>
            <a:r>
              <a:rPr lang="en-US" altLang="en-US" sz="2400"/>
              <a:t>Very few technological advances have impacted the planet as quickly and as completely as the development of the Internet</a:t>
            </a:r>
          </a:p>
          <a:p>
            <a:pPr eaLnBrk="1" hangingPunct="1">
              <a:buFont typeface="Wingdings" charset="2"/>
              <a:buChar char="n"/>
              <a:defRPr/>
            </a:pPr>
            <a:endParaRPr lang="en-US" altLang="en-US" sz="2400"/>
          </a:p>
          <a:p>
            <a:pPr eaLnBrk="1" hangingPunct="1">
              <a:buFont typeface="Wingdings" charset="2"/>
              <a:buChar char="n"/>
              <a:defRPr/>
            </a:pPr>
            <a:r>
              <a:rPr lang="en-US" altLang="en-US" sz="2400"/>
              <a:t>No one involved in the early development would have envisaged the level of adoption or the range of services that today we take for granted.</a:t>
            </a:r>
          </a:p>
          <a:p>
            <a:pPr eaLnBrk="1" hangingPunct="1">
              <a:buFont typeface="Wingdings" charset="2"/>
              <a:buChar char="n"/>
              <a:defRPr/>
            </a:pPr>
            <a:endParaRPr lang="en-US" altLang="en-US" sz="2400"/>
          </a:p>
          <a:p>
            <a:pPr eaLnBrk="1" hangingPunct="1">
              <a:buFont typeface="Wingdings" charset="2"/>
              <a:buChar char="n"/>
              <a:defRPr/>
            </a:pPr>
            <a:r>
              <a:rPr lang="en-US" altLang="en-US" sz="2400"/>
              <a:t>The Net continues to grow and evolve.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1" name="Object 3">
            <a:extLst>
              <a:ext uri="{FF2B5EF4-FFF2-40B4-BE49-F238E27FC236}">
                <a16:creationId xmlns:a16="http://schemas.microsoft.com/office/drawing/2014/main" id="{1A825385-3985-AFA9-0A59-A963CF13775E}"/>
              </a:ext>
            </a:extLst>
          </p:cNvPr>
          <p:cNvGraphicFramePr>
            <a:graphicFrameLocks noChangeAspect="1"/>
          </p:cNvGraphicFramePr>
          <p:nvPr/>
        </p:nvGraphicFramePr>
        <p:xfrm>
          <a:off x="609600" y="152400"/>
          <a:ext cx="7848600" cy="6561138"/>
        </p:xfrm>
        <a:graphic>
          <a:graphicData uri="http://schemas.openxmlformats.org/presentationml/2006/ole">
            <mc:AlternateContent xmlns:mc="http://schemas.openxmlformats.org/markup-compatibility/2006">
              <mc:Choice xmlns:v="urn:schemas-microsoft-com:vml" Requires="v">
                <p:oleObj name="Document" r:id="rId2" imgW="25400000" imgH="21234400" progId="Word.Document.12">
                  <p:embed/>
                </p:oleObj>
              </mc:Choice>
              <mc:Fallback>
                <p:oleObj name="Document" r:id="rId2" imgW="25400000" imgH="21234400" progId="Word.Document.12">
                  <p:embed/>
                  <p:pic>
                    <p:nvPicPr>
                      <p:cNvPr id="76801" name="Object 3">
                        <a:extLst>
                          <a:ext uri="{FF2B5EF4-FFF2-40B4-BE49-F238E27FC236}">
                            <a16:creationId xmlns:a16="http://schemas.microsoft.com/office/drawing/2014/main" id="{1A825385-3985-AFA9-0A59-A963CF137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
                        <a:ext cx="7848600" cy="656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0800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4E40FB3C-33D4-8292-DD76-038373888D66}"/>
              </a:ext>
            </a:extLst>
          </p:cNvPr>
          <p:cNvSpPr>
            <a:spLocks noGrp="1" noChangeArrowheads="1"/>
          </p:cNvSpPr>
          <p:nvPr>
            <p:ph type="ctrTitle"/>
          </p:nvPr>
        </p:nvSpPr>
        <p:spPr/>
        <p:txBody>
          <a:bodyPr/>
          <a:lstStyle/>
          <a:p>
            <a:pPr eaLnBrk="1" hangingPunct="1">
              <a:defRPr/>
            </a:pPr>
            <a:r>
              <a:rPr lang="en-US" altLang="en-US"/>
              <a:t>Questions?</a:t>
            </a:r>
          </a:p>
        </p:txBody>
      </p:sp>
      <p:sp>
        <p:nvSpPr>
          <p:cNvPr id="181253" name="Rectangle 5">
            <a:extLst>
              <a:ext uri="{FF2B5EF4-FFF2-40B4-BE49-F238E27FC236}">
                <a16:creationId xmlns:a16="http://schemas.microsoft.com/office/drawing/2014/main" id="{83230708-7DB0-C9A2-259C-F5E15104916B}"/>
              </a:ext>
            </a:extLst>
          </p:cNvPr>
          <p:cNvSpPr>
            <a:spLocks noGrp="1" noChangeArrowheads="1"/>
          </p:cNvSpPr>
          <p:nvPr>
            <p:ph type="subTitle" idx="1"/>
          </p:nvPr>
        </p:nvSpPr>
        <p:spPr/>
        <p:txBody>
          <a:bodyPr/>
          <a:lstStyle/>
          <a:p>
            <a:pPr eaLnBrk="1" hangingPunct="1">
              <a:defRPr/>
            </a:pPr>
            <a:endParaRPr lang="en-US">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a:extLst>
              <a:ext uri="{FF2B5EF4-FFF2-40B4-BE49-F238E27FC236}">
                <a16:creationId xmlns:a16="http://schemas.microsoft.com/office/drawing/2014/main" id="{0F3A4288-F9E8-B989-D20C-81E79FF1095E}"/>
              </a:ext>
            </a:extLst>
          </p:cNvPr>
          <p:cNvGraphicFramePr>
            <a:graphicFrameLocks noGrp="1"/>
          </p:cNvGraphicFramePr>
          <p:nvPr/>
        </p:nvGraphicFramePr>
        <p:xfrm>
          <a:off x="1998663" y="1714500"/>
          <a:ext cx="4081462" cy="3430588"/>
        </p:xfrm>
        <a:graphic>
          <a:graphicData uri="http://schemas.openxmlformats.org/drawingml/2006/table">
            <a:tbl>
              <a:tblPr/>
              <a:tblGrid>
                <a:gridCol w="4081462">
                  <a:extLst>
                    <a:ext uri="{9D8B030D-6E8A-4147-A177-3AD203B41FA5}">
                      <a16:colId xmlns:a16="http://schemas.microsoft.com/office/drawing/2014/main" val="20000"/>
                    </a:ext>
                  </a:extLst>
                </a:gridCol>
              </a:tblGrid>
              <a:tr h="3155950">
                <a:tc>
                  <a:txBody>
                    <a:bodyPr/>
                    <a:lstStyle>
                      <a:lvl1pPr>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a:spcBef>
                          <a:spcPct val="20000"/>
                        </a:spcBef>
                        <a:buClr>
                          <a:schemeClr val="tx1"/>
                        </a:buClr>
                        <a:defRPr sz="2400">
                          <a:solidFill>
                            <a:schemeClr val="tx1"/>
                          </a:solidFill>
                          <a:latin typeface="Verdana" charset="0"/>
                          <a:ea typeface="ＭＳ Ｐゴシック" charset="-128"/>
                        </a:defRPr>
                      </a:lvl2pPr>
                      <a:lvl3pPr marL="1143000" indent="-228600">
                        <a:spcBef>
                          <a:spcPct val="20000"/>
                        </a:spcBef>
                        <a:buClr>
                          <a:schemeClr val="accent2"/>
                        </a:buClr>
                        <a:buSzPct val="60000"/>
                        <a:buFont typeface="Wingdings" charset="2"/>
                        <a:defRPr sz="2000">
                          <a:solidFill>
                            <a:schemeClr val="tx1"/>
                          </a:solidFill>
                          <a:latin typeface="Verdana" charset="0"/>
                          <a:ea typeface="ＭＳ Ｐゴシック" charset="-128"/>
                        </a:defRPr>
                      </a:lvl3pPr>
                      <a:lvl4pPr marL="1600200" indent="-228600">
                        <a:spcBef>
                          <a:spcPct val="20000"/>
                        </a:spcBef>
                        <a:buClr>
                          <a:schemeClr val="tx2"/>
                        </a:buClr>
                        <a:defRPr>
                          <a:solidFill>
                            <a:schemeClr val="tx1"/>
                          </a:solidFill>
                          <a:latin typeface="Verdana" charset="0"/>
                          <a:ea typeface="ＭＳ Ｐゴシック" charset="-128"/>
                        </a:defRPr>
                      </a:lvl4pPr>
                      <a:lvl5pPr marL="2057400" indent="-228600">
                        <a:spcBef>
                          <a:spcPct val="20000"/>
                        </a:spcBef>
                        <a:buClr>
                          <a:schemeClr val="folHlink"/>
                        </a:buClr>
                        <a:buSzPct val="60000"/>
                        <a:buFont typeface="Wingdings" charset="2"/>
                        <a:defRPr>
                          <a:solidFill>
                            <a:schemeClr val="tx1"/>
                          </a:solidFill>
                          <a:latin typeface="Verdana" charset="0"/>
                          <a:ea typeface="ＭＳ Ｐゴシック" charset="-128"/>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charset="0"/>
                          <a:ea typeface="ＭＳ Ｐゴシック" charset="-128"/>
                        </a:rPr>
                        <a:t>  </a:t>
                      </a:r>
                      <a:r>
                        <a:rPr kumimoji="0" lang="en-US" altLang="en-US" sz="19100" b="0" i="0" u="none" strike="noStrike" cap="none" normalizeH="0" baseline="0">
                          <a:ln>
                            <a:noFill/>
                          </a:ln>
                          <a:solidFill>
                            <a:schemeClr val="tx1"/>
                          </a:solidFill>
                          <a:effectLst/>
                          <a:latin typeface="Arial" charset="0"/>
                          <a:ea typeface="ＭＳ Ｐゴシック" charset="-128"/>
                        </a:rPr>
                        <a:t> </a:t>
                      </a:r>
                      <a:r>
                        <a:rPr kumimoji="0" lang="en-US" altLang="en-US" sz="1000" b="0" i="0" u="none" strike="noStrike" cap="none" normalizeH="0" baseline="0">
                          <a:ln>
                            <a:noFill/>
                          </a:ln>
                          <a:solidFill>
                            <a:schemeClr val="tx1"/>
                          </a:solidFill>
                          <a:effectLst/>
                          <a:latin typeface="Arial" charset="0"/>
                          <a:ea typeface="ＭＳ Ｐゴシック" charset="-128"/>
                        </a:rPr>
                        <a:t>                                                                                                                                              </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74638">
                <a:tc>
                  <a:txBody>
                    <a:bodyPr/>
                    <a:lstStyle>
                      <a:lvl1pPr>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a:spcBef>
                          <a:spcPct val="20000"/>
                        </a:spcBef>
                        <a:buClr>
                          <a:schemeClr val="tx1"/>
                        </a:buClr>
                        <a:defRPr sz="2400">
                          <a:solidFill>
                            <a:schemeClr val="tx1"/>
                          </a:solidFill>
                          <a:latin typeface="Verdana" charset="0"/>
                          <a:ea typeface="ＭＳ Ｐゴシック" charset="-128"/>
                        </a:defRPr>
                      </a:lvl2pPr>
                      <a:lvl3pPr marL="1143000" indent="-228600">
                        <a:spcBef>
                          <a:spcPct val="20000"/>
                        </a:spcBef>
                        <a:buClr>
                          <a:schemeClr val="accent2"/>
                        </a:buClr>
                        <a:buSzPct val="60000"/>
                        <a:buFont typeface="Wingdings" charset="2"/>
                        <a:defRPr sz="2000">
                          <a:solidFill>
                            <a:schemeClr val="tx1"/>
                          </a:solidFill>
                          <a:latin typeface="Verdana" charset="0"/>
                          <a:ea typeface="ＭＳ Ｐゴシック" charset="-128"/>
                        </a:defRPr>
                      </a:lvl3pPr>
                      <a:lvl4pPr marL="1600200" indent="-228600">
                        <a:spcBef>
                          <a:spcPct val="20000"/>
                        </a:spcBef>
                        <a:buClr>
                          <a:schemeClr val="tx2"/>
                        </a:buClr>
                        <a:defRPr>
                          <a:solidFill>
                            <a:schemeClr val="tx1"/>
                          </a:solidFill>
                          <a:latin typeface="Verdana" charset="0"/>
                          <a:ea typeface="ＭＳ Ｐゴシック" charset="-128"/>
                        </a:defRPr>
                      </a:lvl4pPr>
                      <a:lvl5pPr marL="2057400" indent="-228600">
                        <a:spcBef>
                          <a:spcPct val="20000"/>
                        </a:spcBef>
                        <a:buClr>
                          <a:schemeClr val="folHlink"/>
                        </a:buClr>
                        <a:buSzPct val="60000"/>
                        <a:buFont typeface="Wingdings" charset="2"/>
                        <a:defRPr>
                          <a:solidFill>
                            <a:schemeClr val="tx1"/>
                          </a:solidFill>
                          <a:latin typeface="Verdana" charset="0"/>
                          <a:ea typeface="ＭＳ Ｐゴシック" charset="-128"/>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808080"/>
                          </a:solidFill>
                          <a:effectLst/>
                          <a:latin typeface="Arial" charset="0"/>
                          <a:ea typeface="ＭＳ Ｐゴシック" charset="-128"/>
                        </a:rPr>
                        <a:t>Logical map of the ARPANET, April 1971</a:t>
                      </a:r>
                      <a:endParaRPr kumimoji="0" lang="en-US" altLang="en-US" sz="2400" b="0" i="0" u="none" strike="noStrike" cap="none" normalizeH="0" baseline="0">
                        <a:ln>
                          <a:noFill/>
                        </a:ln>
                        <a:solidFill>
                          <a:schemeClr val="tx1"/>
                        </a:solidFill>
                        <a:effectLst/>
                        <a:latin typeface="Times New Roman" charset="0"/>
                        <a:ea typeface="ＭＳ Ｐゴシック" charset="-128"/>
                      </a:endParaRP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3556" name="Picture 9">
            <a:extLst>
              <a:ext uri="{FF2B5EF4-FFF2-40B4-BE49-F238E27FC236}">
                <a16:creationId xmlns:a16="http://schemas.microsoft.com/office/drawing/2014/main" id="{34D00C05-4B3F-2935-0624-2B745A5C9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82296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10">
            <a:extLst>
              <a:ext uri="{FF2B5EF4-FFF2-40B4-BE49-F238E27FC236}">
                <a16:creationId xmlns:a16="http://schemas.microsoft.com/office/drawing/2014/main" id="{BD5C63DF-A6C7-6086-EF80-E0274C351463}"/>
              </a:ext>
            </a:extLst>
          </p:cNvPr>
          <p:cNvSpPr txBox="1">
            <a:spLocks noChangeArrowheads="1"/>
          </p:cNvSpPr>
          <p:nvPr/>
        </p:nvSpPr>
        <p:spPr bwMode="auto">
          <a:xfrm>
            <a:off x="1371600" y="6096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eaLnBrk="1" hangingPunct="1">
              <a:spcBef>
                <a:spcPct val="50000"/>
              </a:spcBef>
              <a:buClrTx/>
              <a:buSzTx/>
              <a:buFontTx/>
              <a:buNone/>
            </a:pPr>
            <a:r>
              <a:rPr lang="en-US" altLang="en-US" sz="2400" b="1">
                <a:latin typeface="Arial" panose="020B0604020202020204" pitchFamily="34" charset="0"/>
              </a:rPr>
              <a:t>             The Internet Circa 1971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a:extLst>
              <a:ext uri="{FF2B5EF4-FFF2-40B4-BE49-F238E27FC236}">
                <a16:creationId xmlns:a16="http://schemas.microsoft.com/office/drawing/2014/main" id="{A212D49A-42A2-0EE7-D114-63DF26D313B3}"/>
              </a:ext>
            </a:extLst>
          </p:cNvPr>
          <p:cNvSpPr>
            <a:spLocks noGrp="1" noChangeArrowheads="1"/>
          </p:cNvSpPr>
          <p:nvPr>
            <p:ph type="ctrTitle"/>
          </p:nvPr>
        </p:nvSpPr>
        <p:spPr>
          <a:xfrm>
            <a:off x="762000" y="381000"/>
            <a:ext cx="7772400" cy="609600"/>
          </a:xfrm>
        </p:spPr>
        <p:txBody>
          <a:bodyPr/>
          <a:lstStyle/>
          <a:p>
            <a:pPr eaLnBrk="1" hangingPunct="1">
              <a:defRPr/>
            </a:pPr>
            <a:r>
              <a:rPr lang="en-US" altLang="en-US" sz="4800"/>
              <a:t>Earliest Internet Apps</a:t>
            </a:r>
          </a:p>
        </p:txBody>
      </p:sp>
      <p:sp>
        <p:nvSpPr>
          <p:cNvPr id="195589" name="Rectangle 5">
            <a:extLst>
              <a:ext uri="{FF2B5EF4-FFF2-40B4-BE49-F238E27FC236}">
                <a16:creationId xmlns:a16="http://schemas.microsoft.com/office/drawing/2014/main" id="{24CA9953-C247-431B-1FE5-F4A9A87C2453}"/>
              </a:ext>
            </a:extLst>
          </p:cNvPr>
          <p:cNvSpPr>
            <a:spLocks noGrp="1" noChangeArrowheads="1"/>
          </p:cNvSpPr>
          <p:nvPr>
            <p:ph type="subTitle" idx="1"/>
          </p:nvPr>
        </p:nvSpPr>
        <p:spPr>
          <a:xfrm>
            <a:off x="685800" y="1219200"/>
            <a:ext cx="7924800" cy="4648200"/>
          </a:xfrm>
        </p:spPr>
        <p:txBody>
          <a:bodyPr/>
          <a:lstStyle/>
          <a:p>
            <a:pPr eaLnBrk="1" hangingPunct="1">
              <a:lnSpc>
                <a:spcPct val="80000"/>
              </a:lnSpc>
              <a:buFont typeface="Wingdings" charset="2"/>
              <a:buNone/>
              <a:defRPr/>
            </a:pPr>
            <a:r>
              <a:rPr lang="en-US" altLang="en-US" sz="2400"/>
              <a:t>The first application was a crude form of email which enabled researchers located at the various hosts to share text information electronically</a:t>
            </a:r>
          </a:p>
          <a:p>
            <a:pPr eaLnBrk="1" hangingPunct="1">
              <a:lnSpc>
                <a:spcPct val="80000"/>
              </a:lnSpc>
              <a:buFont typeface="Wingdings" charset="2"/>
              <a:buNone/>
              <a:defRPr/>
            </a:pPr>
            <a:endParaRPr lang="en-US" altLang="en-US" sz="2400"/>
          </a:p>
          <a:p>
            <a:pPr eaLnBrk="1" hangingPunct="1">
              <a:lnSpc>
                <a:spcPct val="80000"/>
              </a:lnSpc>
              <a:buFont typeface="Wingdings" charset="2"/>
              <a:buNone/>
              <a:defRPr/>
            </a:pPr>
            <a:r>
              <a:rPr lang="en-US" altLang="en-US" sz="2400"/>
              <a:t>This was soon followed by a file transfer application which allowed the sharing of medium sized text files</a:t>
            </a:r>
          </a:p>
          <a:p>
            <a:pPr eaLnBrk="1" hangingPunct="1">
              <a:lnSpc>
                <a:spcPct val="80000"/>
              </a:lnSpc>
              <a:buFont typeface="Wingdings" charset="2"/>
              <a:buNone/>
              <a:defRPr/>
            </a:pPr>
            <a:endParaRPr lang="en-US" altLang="en-US" sz="2400"/>
          </a:p>
          <a:p>
            <a:pPr eaLnBrk="1" hangingPunct="1">
              <a:lnSpc>
                <a:spcPct val="80000"/>
              </a:lnSpc>
              <a:buFont typeface="Wingdings" charset="2"/>
              <a:buNone/>
              <a:defRPr/>
            </a:pPr>
            <a:r>
              <a:rPr lang="en-US" altLang="en-US" sz="2400"/>
              <a:t>Next up was the establishment of “bulletin boards” which allowed groups of researchers to post message threads around topics of mutual interest…an early form of “blogging”</a:t>
            </a:r>
          </a:p>
          <a:p>
            <a:pPr eaLnBrk="1" hangingPunct="1">
              <a:lnSpc>
                <a:spcPct val="80000"/>
              </a:lnSpc>
              <a:buFont typeface="Wingdings" charset="2"/>
              <a:buNone/>
              <a:defRPr/>
            </a:pPr>
            <a:r>
              <a:rPr lang="en-US" altLang="en-US" sz="2400"/>
              <a:t>Also known as Newsgroups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98D62A50-ED79-80D9-28EA-24DB1AC48388}"/>
              </a:ext>
            </a:extLst>
          </p:cNvPr>
          <p:cNvSpPr>
            <a:spLocks noGrp="1" noChangeArrowheads="1"/>
          </p:cNvSpPr>
          <p:nvPr>
            <p:ph type="title"/>
          </p:nvPr>
        </p:nvSpPr>
        <p:spPr>
          <a:xfrm>
            <a:off x="406400" y="84138"/>
            <a:ext cx="8356600" cy="1431925"/>
          </a:xfrm>
        </p:spPr>
        <p:txBody>
          <a:bodyPr/>
          <a:lstStyle/>
          <a:p>
            <a:pPr eaLnBrk="1" hangingPunct="1">
              <a:defRPr/>
            </a:pPr>
            <a:r>
              <a:rPr lang="en-US" altLang="en-US" sz="3600"/>
              <a:t>…very short Internet history</a:t>
            </a:r>
          </a:p>
        </p:txBody>
      </p:sp>
      <p:sp>
        <p:nvSpPr>
          <p:cNvPr id="105475" name="Rectangle 3">
            <a:extLst>
              <a:ext uri="{FF2B5EF4-FFF2-40B4-BE49-F238E27FC236}">
                <a16:creationId xmlns:a16="http://schemas.microsoft.com/office/drawing/2014/main" id="{3BECA3FE-FC06-F3BD-907E-E549ED256620}"/>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t>1984- Number of systems reaches 1000</a:t>
            </a:r>
          </a:p>
          <a:p>
            <a:pPr eaLnBrk="1" hangingPunct="1">
              <a:lnSpc>
                <a:spcPct val="90000"/>
              </a:lnSpc>
              <a:buFont typeface="Wingdings" charset="2"/>
              <a:buChar char="n"/>
              <a:defRPr/>
            </a:pPr>
            <a:r>
              <a:rPr lang="en-US" altLang="en-US" sz="2400" dirty="0"/>
              <a:t>1988- Chat introduced by </a:t>
            </a:r>
            <a:r>
              <a:rPr lang="en-US" altLang="en-US" sz="2400" dirty="0" err="1"/>
              <a:t>Jakko</a:t>
            </a:r>
            <a:r>
              <a:rPr lang="en-US" altLang="en-US" sz="2400" dirty="0"/>
              <a:t> </a:t>
            </a:r>
            <a:r>
              <a:rPr lang="en-US" altLang="en-US" sz="2400" dirty="0" err="1"/>
              <a:t>Oikarenen</a:t>
            </a:r>
            <a:endParaRPr lang="en-US" altLang="en-US" sz="2400" dirty="0"/>
          </a:p>
          <a:p>
            <a:pPr eaLnBrk="1" hangingPunct="1">
              <a:lnSpc>
                <a:spcPct val="90000"/>
              </a:lnSpc>
              <a:buFont typeface="Wingdings" charset="2"/>
              <a:buChar char="n"/>
              <a:defRPr/>
            </a:pPr>
            <a:r>
              <a:rPr lang="en-US" altLang="en-US" sz="2400" dirty="0"/>
              <a:t>1989- Number of systems reaches 10,000</a:t>
            </a:r>
          </a:p>
          <a:p>
            <a:pPr eaLnBrk="1" hangingPunct="1">
              <a:lnSpc>
                <a:spcPct val="90000"/>
              </a:lnSpc>
              <a:buFont typeface="Wingdings" charset="2"/>
              <a:buChar char="n"/>
              <a:defRPr/>
            </a:pPr>
            <a:r>
              <a:rPr lang="en-US" altLang="en-US" sz="2400" dirty="0">
                <a:solidFill>
                  <a:srgbClr val="FF0000"/>
                </a:solidFill>
              </a:rPr>
              <a:t>1990- Arpanet ceases to exist and is now known as the Internet as restrictions on commercial use are dropped by the Govt.</a:t>
            </a:r>
          </a:p>
          <a:p>
            <a:pPr eaLnBrk="1" hangingPunct="1">
              <a:lnSpc>
                <a:spcPct val="90000"/>
              </a:lnSpc>
              <a:buFont typeface="Wingdings" charset="2"/>
              <a:buChar char="n"/>
              <a:defRPr/>
            </a:pPr>
            <a:r>
              <a:rPr lang="en-US" altLang="en-US" sz="2400" dirty="0"/>
              <a:t>1991- Initial design for the World Wide Web is published by CERN, led by Tim Berners-Lee</a:t>
            </a:r>
          </a:p>
          <a:p>
            <a:pPr eaLnBrk="1" hangingPunct="1">
              <a:lnSpc>
                <a:spcPct val="90000"/>
              </a:lnSpc>
              <a:buFont typeface="Wingdings" charset="2"/>
              <a:buChar char="n"/>
              <a:defRPr/>
            </a:pPr>
            <a:r>
              <a:rPr lang="en-US" altLang="en-US" sz="2400" dirty="0"/>
              <a:t>1992 Number of systems reaches 1,000,000</a:t>
            </a:r>
          </a:p>
          <a:p>
            <a:pPr eaLnBrk="1" hangingPunct="1">
              <a:lnSpc>
                <a:spcPct val="90000"/>
              </a:lnSpc>
              <a:buFont typeface="Wingdings" charset="2"/>
              <a:buChar char="n"/>
              <a:defRPr/>
            </a:pPr>
            <a:r>
              <a:rPr lang="en-US" altLang="en-US" sz="2400" dirty="0"/>
              <a:t>1993 Pizza Hut puts up its first website from which you could theoretically order a pizza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 calcmode="lin" valueType="num">
                                      <p:cBhvr additive="base">
                                        <p:cTn id="7" dur="500" fill="hold"/>
                                        <p:tgtEl>
                                          <p:spTgt spid="105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5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475">
                                            <p:txEl>
                                              <p:pRg st="1" end="1"/>
                                            </p:txEl>
                                          </p:spTgt>
                                        </p:tgtEl>
                                        <p:attrNameLst>
                                          <p:attrName>style.visibility</p:attrName>
                                        </p:attrNameLst>
                                      </p:cBhvr>
                                      <p:to>
                                        <p:strVal val="visible"/>
                                      </p:to>
                                    </p:set>
                                    <p:anim calcmode="lin" valueType="num">
                                      <p:cBhvr additive="base">
                                        <p:cTn id="13" dur="500" fill="hold"/>
                                        <p:tgtEl>
                                          <p:spTgt spid="1054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54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475">
                                            <p:txEl>
                                              <p:pRg st="2" end="2"/>
                                            </p:txEl>
                                          </p:spTgt>
                                        </p:tgtEl>
                                        <p:attrNameLst>
                                          <p:attrName>style.visibility</p:attrName>
                                        </p:attrNameLst>
                                      </p:cBhvr>
                                      <p:to>
                                        <p:strVal val="visible"/>
                                      </p:to>
                                    </p:set>
                                    <p:anim calcmode="lin" valueType="num">
                                      <p:cBhvr additive="base">
                                        <p:cTn id="19" dur="500" fill="hold"/>
                                        <p:tgtEl>
                                          <p:spTgt spid="1054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54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5475">
                                            <p:txEl>
                                              <p:pRg st="3" end="3"/>
                                            </p:txEl>
                                          </p:spTgt>
                                        </p:tgtEl>
                                        <p:attrNameLst>
                                          <p:attrName>style.visibility</p:attrName>
                                        </p:attrNameLst>
                                      </p:cBhvr>
                                      <p:to>
                                        <p:strVal val="visible"/>
                                      </p:to>
                                    </p:set>
                                    <p:anim calcmode="lin" valueType="num">
                                      <p:cBhvr additive="base">
                                        <p:cTn id="25" dur="500" fill="hold"/>
                                        <p:tgtEl>
                                          <p:spTgt spid="1054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54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5475">
                                            <p:txEl>
                                              <p:pRg st="4" end="4"/>
                                            </p:txEl>
                                          </p:spTgt>
                                        </p:tgtEl>
                                        <p:attrNameLst>
                                          <p:attrName>style.visibility</p:attrName>
                                        </p:attrNameLst>
                                      </p:cBhvr>
                                      <p:to>
                                        <p:strVal val="visible"/>
                                      </p:to>
                                    </p:set>
                                    <p:anim calcmode="lin" valueType="num">
                                      <p:cBhvr additive="base">
                                        <p:cTn id="31" dur="500" fill="hold"/>
                                        <p:tgtEl>
                                          <p:spTgt spid="1054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54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5475">
                                            <p:txEl>
                                              <p:pRg st="5" end="5"/>
                                            </p:txEl>
                                          </p:spTgt>
                                        </p:tgtEl>
                                        <p:attrNameLst>
                                          <p:attrName>style.visibility</p:attrName>
                                        </p:attrNameLst>
                                      </p:cBhvr>
                                      <p:to>
                                        <p:strVal val="visible"/>
                                      </p:to>
                                    </p:set>
                                    <p:anim calcmode="lin" valueType="num">
                                      <p:cBhvr additive="base">
                                        <p:cTn id="37" dur="500" fill="hold"/>
                                        <p:tgtEl>
                                          <p:spTgt spid="1054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54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5475">
                                            <p:txEl>
                                              <p:pRg st="6" end="6"/>
                                            </p:txEl>
                                          </p:spTgt>
                                        </p:tgtEl>
                                        <p:attrNameLst>
                                          <p:attrName>style.visibility</p:attrName>
                                        </p:attrNameLst>
                                      </p:cBhvr>
                                      <p:to>
                                        <p:strVal val="visible"/>
                                      </p:to>
                                    </p:set>
                                    <p:anim calcmode="lin" valueType="num">
                                      <p:cBhvr additive="base">
                                        <p:cTn id="43" dur="500" fill="hold"/>
                                        <p:tgtEl>
                                          <p:spTgt spid="10547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54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FFAFCBFD-CCB1-D16A-B81E-719C59DB24B0}"/>
              </a:ext>
            </a:extLst>
          </p:cNvPr>
          <p:cNvSpPr>
            <a:spLocks noGrp="1" noChangeArrowheads="1"/>
          </p:cNvSpPr>
          <p:nvPr>
            <p:ph type="title"/>
          </p:nvPr>
        </p:nvSpPr>
        <p:spPr>
          <a:xfrm>
            <a:off x="304800" y="-182563"/>
            <a:ext cx="8839200" cy="1431926"/>
          </a:xfrm>
        </p:spPr>
        <p:txBody>
          <a:bodyPr/>
          <a:lstStyle/>
          <a:p>
            <a:pPr eaLnBrk="1" hangingPunct="1">
              <a:defRPr/>
            </a:pPr>
            <a:r>
              <a:rPr lang="en-US" altLang="en-US" sz="3600"/>
              <a:t>..short history continued</a:t>
            </a:r>
          </a:p>
        </p:txBody>
      </p:sp>
      <p:sp>
        <p:nvSpPr>
          <p:cNvPr id="106499" name="Rectangle 3">
            <a:extLst>
              <a:ext uri="{FF2B5EF4-FFF2-40B4-BE49-F238E27FC236}">
                <a16:creationId xmlns:a16="http://schemas.microsoft.com/office/drawing/2014/main" id="{E42FB915-21A7-B781-9ACC-022602E8032D}"/>
              </a:ext>
            </a:extLst>
          </p:cNvPr>
          <p:cNvSpPr>
            <a:spLocks noGrp="1" noChangeArrowheads="1"/>
          </p:cNvSpPr>
          <p:nvPr>
            <p:ph type="body" idx="1"/>
          </p:nvPr>
        </p:nvSpPr>
        <p:spPr/>
        <p:txBody>
          <a:bodyPr/>
          <a:lstStyle/>
          <a:p>
            <a:pPr eaLnBrk="1" hangingPunct="1">
              <a:lnSpc>
                <a:spcPct val="80000"/>
              </a:lnSpc>
              <a:buFont typeface="Wingdings" charset="0"/>
              <a:buChar char="n"/>
              <a:defRPr/>
            </a:pPr>
            <a:r>
              <a:rPr lang="en-US" sz="2400" dirty="0">
                <a:cs typeface="+mn-cs"/>
              </a:rPr>
              <a:t>1993-White House ( </a:t>
            </a:r>
            <a:r>
              <a:rPr lang="en-US" sz="2400" dirty="0">
                <a:cs typeface="+mn-cs"/>
                <a:hlinkClick r:id="rId2"/>
              </a:rPr>
              <a:t>www.whitehouse.gov</a:t>
            </a:r>
            <a:r>
              <a:rPr lang="en-US" sz="2400" dirty="0">
                <a:cs typeface="+mn-cs"/>
              </a:rPr>
              <a:t> ) goes on-line</a:t>
            </a:r>
          </a:p>
          <a:p>
            <a:pPr eaLnBrk="1" hangingPunct="1">
              <a:lnSpc>
                <a:spcPct val="80000"/>
              </a:lnSpc>
              <a:buFont typeface="Wingdings" charset="0"/>
              <a:buNone/>
              <a:defRPr/>
            </a:pPr>
            <a:endParaRPr lang="en-US" sz="2400" dirty="0">
              <a:cs typeface="+mn-cs"/>
            </a:endParaRPr>
          </a:p>
          <a:p>
            <a:pPr eaLnBrk="1" hangingPunct="1">
              <a:lnSpc>
                <a:spcPct val="80000"/>
              </a:lnSpc>
              <a:buFont typeface="Wingdings" charset="0"/>
              <a:buChar char="n"/>
              <a:defRPr/>
            </a:pPr>
            <a:r>
              <a:rPr lang="en-US" sz="2400" dirty="0">
                <a:cs typeface="+mn-cs"/>
              </a:rPr>
              <a:t>1995-Netscape introduces the first real hypermedia browser as a result of research performed at U. of Minn. (Mosaic)</a:t>
            </a:r>
          </a:p>
          <a:p>
            <a:pPr eaLnBrk="1" hangingPunct="1">
              <a:lnSpc>
                <a:spcPct val="80000"/>
              </a:lnSpc>
              <a:buFont typeface="Wingdings" charset="0"/>
              <a:buNone/>
              <a:defRPr/>
            </a:pPr>
            <a:endParaRPr lang="en-US" sz="2400" dirty="0">
              <a:cs typeface="+mn-cs"/>
            </a:endParaRPr>
          </a:p>
          <a:p>
            <a:pPr eaLnBrk="1" hangingPunct="1">
              <a:lnSpc>
                <a:spcPct val="80000"/>
              </a:lnSpc>
              <a:buFont typeface="Wingdings" charset="0"/>
              <a:buChar char="n"/>
              <a:defRPr/>
            </a:pPr>
            <a:r>
              <a:rPr lang="en-US" sz="2400" dirty="0">
                <a:cs typeface="+mn-cs"/>
              </a:rPr>
              <a:t>1996-Microsoft introduces Internet Explorer and the browser wars begin</a:t>
            </a:r>
          </a:p>
          <a:p>
            <a:pPr eaLnBrk="1" hangingPunct="1">
              <a:lnSpc>
                <a:spcPct val="80000"/>
              </a:lnSpc>
              <a:buFont typeface="Wingdings" charset="0"/>
              <a:buNone/>
              <a:defRPr/>
            </a:pPr>
            <a:endParaRPr lang="en-US" sz="2400" dirty="0">
              <a:cs typeface="+mn-cs"/>
            </a:endParaRPr>
          </a:p>
          <a:p>
            <a:pPr eaLnBrk="1" hangingPunct="1">
              <a:lnSpc>
                <a:spcPct val="80000"/>
              </a:lnSpc>
              <a:buFont typeface="Wingdings" charset="0"/>
              <a:buChar char="n"/>
              <a:defRPr/>
            </a:pPr>
            <a:r>
              <a:rPr lang="en-US" sz="2400" dirty="0">
                <a:cs typeface="+mn-cs"/>
              </a:rPr>
              <a:t>1997-U.S. Commercial Decency act is passed, and promptly struck down by the Supreme Court as Unconstitutional</a:t>
            </a:r>
          </a:p>
          <a:p>
            <a:pPr eaLnBrk="1" hangingPunct="1">
              <a:lnSpc>
                <a:spcPct val="80000"/>
              </a:lnSpc>
              <a:buFont typeface="Wingdings" charset="0"/>
              <a:buNone/>
              <a:defRPr/>
            </a:pPr>
            <a:endParaRPr lang="en-US" sz="2400"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 calcmode="lin" valueType="num">
                                      <p:cBhvr additive="base">
                                        <p:cTn id="7" dur="500" fill="hold"/>
                                        <p:tgtEl>
                                          <p:spTgt spid="106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6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6499">
                                            <p:txEl>
                                              <p:pRg st="2" end="2"/>
                                            </p:txEl>
                                          </p:spTgt>
                                        </p:tgtEl>
                                        <p:attrNameLst>
                                          <p:attrName>style.visibility</p:attrName>
                                        </p:attrNameLst>
                                      </p:cBhvr>
                                      <p:to>
                                        <p:strVal val="visible"/>
                                      </p:to>
                                    </p:set>
                                    <p:anim calcmode="lin" valueType="num">
                                      <p:cBhvr additive="base">
                                        <p:cTn id="13" dur="500" fill="hold"/>
                                        <p:tgtEl>
                                          <p:spTgt spid="10649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64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6499">
                                            <p:txEl>
                                              <p:pRg st="4" end="4"/>
                                            </p:txEl>
                                          </p:spTgt>
                                        </p:tgtEl>
                                        <p:attrNameLst>
                                          <p:attrName>style.visibility</p:attrName>
                                        </p:attrNameLst>
                                      </p:cBhvr>
                                      <p:to>
                                        <p:strVal val="visible"/>
                                      </p:to>
                                    </p:set>
                                    <p:anim calcmode="lin" valueType="num">
                                      <p:cBhvr additive="base">
                                        <p:cTn id="19" dur="500" fill="hold"/>
                                        <p:tgtEl>
                                          <p:spTgt spid="10649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64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6499">
                                            <p:txEl>
                                              <p:pRg st="6" end="6"/>
                                            </p:txEl>
                                          </p:spTgt>
                                        </p:tgtEl>
                                        <p:attrNameLst>
                                          <p:attrName>style.visibility</p:attrName>
                                        </p:attrNameLst>
                                      </p:cBhvr>
                                      <p:to>
                                        <p:strVal val="visible"/>
                                      </p:to>
                                    </p:set>
                                    <p:anim calcmode="lin" valueType="num">
                                      <p:cBhvr additive="base">
                                        <p:cTn id="25" dur="500" fill="hold"/>
                                        <p:tgtEl>
                                          <p:spTgt spid="106499">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649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utoUpdateAnimBg="0"/>
    </p:bldLst>
  </p:timing>
</p:sld>
</file>

<file path=ppt/theme/theme1.xml><?xml version="1.0" encoding="utf-8"?>
<a:theme xmlns:a="http://schemas.openxmlformats.org/drawingml/2006/main" name="Globe">
  <a:themeElements>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Globe">
      <a:majorFont>
        <a:latin typeface="Arial"/>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ea typeface="ＭＳ Ｐゴシック" charset="0"/>
          </a:defRPr>
        </a:defPPr>
      </a:lstStyle>
    </a:lnDef>
  </a:objectDefaults>
  <a:extraClrSchemeLst>
    <a:extraClrScheme>
      <a:clrScheme name="Glob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Glob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Glob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Glob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Glob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Glob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Glob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Globe</Template>
  <TotalTime>7508</TotalTime>
  <Words>2865</Words>
  <Application>Microsoft Macintosh PowerPoint</Application>
  <PresentationFormat>On-screen Show (4:3)</PresentationFormat>
  <Paragraphs>334</Paragraphs>
  <Slides>59</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8" baseType="lpstr">
      <vt:lpstr>Arial</vt:lpstr>
      <vt:lpstr>Arial Black</vt:lpstr>
      <vt:lpstr>Roboto</vt:lpstr>
      <vt:lpstr>Times</vt:lpstr>
      <vt:lpstr>Times New Roman</vt:lpstr>
      <vt:lpstr>Verdana</vt:lpstr>
      <vt:lpstr>Wingdings</vt:lpstr>
      <vt:lpstr>Globe</vt:lpstr>
      <vt:lpstr>Document</vt:lpstr>
      <vt:lpstr>PowerPoint Presentation</vt:lpstr>
      <vt:lpstr>  Lecture 3  The Rise of the Internet   </vt:lpstr>
      <vt:lpstr>Factors behind the early development of the Internet</vt:lpstr>
      <vt:lpstr>  A Very  Short History of the Internet</vt:lpstr>
      <vt:lpstr>PowerPoint Presentation</vt:lpstr>
      <vt:lpstr>PowerPoint Presentation</vt:lpstr>
      <vt:lpstr>Earliest Internet Apps</vt:lpstr>
      <vt:lpstr>…very short Internet history</vt:lpstr>
      <vt:lpstr>..short history continued</vt:lpstr>
      <vt:lpstr>…….and Finally!!!!!</vt:lpstr>
      <vt:lpstr>PowerPoint Presentation</vt:lpstr>
      <vt:lpstr>PowerPoint Presentation</vt:lpstr>
      <vt:lpstr>Domain Statistics as of  9 / 2020</vt:lpstr>
      <vt:lpstr>So….What is the Internet?</vt:lpstr>
      <vt:lpstr>Most Popular Internet Applications </vt:lpstr>
      <vt:lpstr>Email  Stats</vt:lpstr>
      <vt:lpstr>Origins of the “Web”</vt:lpstr>
      <vt:lpstr>World Wide Web</vt:lpstr>
      <vt:lpstr>Early Years of the Web</vt:lpstr>
      <vt:lpstr>Commercialization of the Web</vt:lpstr>
      <vt:lpstr>Organization of the Web</vt:lpstr>
      <vt:lpstr>Web Browsers &amp; Servers</vt:lpstr>
      <vt:lpstr>Hypermedia and Hyperlinks</vt:lpstr>
      <vt:lpstr>Going to a Web Site</vt:lpstr>
      <vt:lpstr>Fetching &amp; Opening Web Pages</vt:lpstr>
      <vt:lpstr>Parts of a URL</vt:lpstr>
      <vt:lpstr>Protocols</vt:lpstr>
      <vt:lpstr>Return Addresses</vt:lpstr>
      <vt:lpstr>What is a Web Server?</vt:lpstr>
      <vt:lpstr>When the Information Arrives</vt:lpstr>
      <vt:lpstr>Search Engines</vt:lpstr>
      <vt:lpstr>Search Engine Communication</vt:lpstr>
      <vt:lpstr>How Does it Work?</vt:lpstr>
      <vt:lpstr>Making money on searches</vt:lpstr>
      <vt:lpstr>    Evaluating Content on the Web</vt:lpstr>
      <vt:lpstr>In short, </vt:lpstr>
      <vt:lpstr>Millionaire Quiz Game!</vt:lpstr>
      <vt:lpstr>Organization of the Internet</vt:lpstr>
      <vt:lpstr>TCP/IP</vt:lpstr>
      <vt:lpstr>TCP</vt:lpstr>
      <vt:lpstr>IP</vt:lpstr>
      <vt:lpstr>The Internet uses Packet Switching</vt:lpstr>
      <vt:lpstr>Packet Errors</vt:lpstr>
      <vt:lpstr>Domain Names</vt:lpstr>
      <vt:lpstr>Domain Name Servers</vt:lpstr>
      <vt:lpstr>Top Level Domain Name Servers</vt:lpstr>
      <vt:lpstr>Secondary Top Level Servers</vt:lpstr>
      <vt:lpstr>Caching Servers</vt:lpstr>
      <vt:lpstr>How to Get Your Own .Com</vt:lpstr>
      <vt:lpstr>Space…the Final Frontier</vt:lpstr>
      <vt:lpstr>IPV6 has the answer!</vt:lpstr>
      <vt:lpstr>Why is that important?</vt:lpstr>
      <vt:lpstr>PowerPoint Presentation</vt:lpstr>
      <vt:lpstr>Information Overload!</vt:lpstr>
      <vt:lpstr>What a physical model of it might look like</vt:lpstr>
      <vt:lpstr>Security Issues</vt:lpstr>
      <vt:lpstr>The Impact of the Internet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in the Digital Domain</dc:title>
  <dc:creator>Don Stanford</dc:creator>
  <cp:lastModifiedBy>Donald Stanford</cp:lastModifiedBy>
  <cp:revision>148</cp:revision>
  <dcterms:created xsi:type="dcterms:W3CDTF">1995-06-17T23:31:02Z</dcterms:created>
  <dcterms:modified xsi:type="dcterms:W3CDTF">2023-09-13T22:48:26Z</dcterms:modified>
</cp:coreProperties>
</file>